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s>
</file>

<file path=ppt/presentation.xml><?xml version="1.0" encoding="utf-8"?>
<p:presentation xmlns:p="http://schemas.openxmlformats.org/presentationml/2006/main" xmlns:r="http://schemas.openxmlformats.org/officeDocument/2006/relationships" xmlns:a="http://schemas.openxmlformats.org/drawingml/2006/main" autoCompressPictures="0">
  <p:sldMasterIdLst>
    <p:sldMasterId id="2147483648" r:id="rId1"/>
  </p:sldMasterIdLst>
  <p:notesMasterIdLst>
    <p:notesMasterId r:id="rId2"/>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type="screen16x9" cy="6858000" cx="12192000"/>
  <p:notesSz cx="6858000" cy="9144000"/>
  <p:defaultTextStyle>
    <a:defPPr>
      <a:defRPr lang="en-US"/>
    </a:defPPr>
    <a:lvl1pPr algn="l" defTabSz="457200" eaLnBrk="1" hangingPunct="1" latinLnBrk="0" marL="0" rtl="0">
      <a:defRPr sz="1800" kern="1200">
        <a:solidFill>
          <a:schemeClr val="tx1"/>
        </a:solidFill>
        <a:latin typeface="+mn-lt"/>
        <a:ea typeface="+mn-ea"/>
        <a:cs typeface="+mn-cs"/>
      </a:defRPr>
    </a:lvl1pPr>
    <a:lvl2pPr algn="l" defTabSz="457200" eaLnBrk="1" hangingPunct="1" latinLnBrk="0" marL="457200" rtl="0">
      <a:defRPr sz="1800" kern="1200">
        <a:solidFill>
          <a:schemeClr val="tx1"/>
        </a:solidFill>
        <a:latin typeface="+mn-lt"/>
        <a:ea typeface="+mn-ea"/>
        <a:cs typeface="+mn-cs"/>
      </a:defRPr>
    </a:lvl2pPr>
    <a:lvl3pPr algn="l" defTabSz="457200" eaLnBrk="1" hangingPunct="1" latinLnBrk="0" marL="914400" rtl="0">
      <a:defRPr sz="1800" kern="1200">
        <a:solidFill>
          <a:schemeClr val="tx1"/>
        </a:solidFill>
        <a:latin typeface="+mn-lt"/>
        <a:ea typeface="+mn-ea"/>
        <a:cs typeface="+mn-cs"/>
      </a:defRPr>
    </a:lvl3pPr>
    <a:lvl4pPr algn="l" defTabSz="457200" eaLnBrk="1" hangingPunct="1" latinLnBrk="0" marL="1371600" rtl="0">
      <a:defRPr sz="1800" kern="1200">
        <a:solidFill>
          <a:schemeClr val="tx1"/>
        </a:solidFill>
        <a:latin typeface="+mn-lt"/>
        <a:ea typeface="+mn-ea"/>
        <a:cs typeface="+mn-cs"/>
      </a:defRPr>
    </a:lvl4pPr>
    <a:lvl5pPr algn="l" defTabSz="457200" eaLnBrk="1" hangingPunct="1" latinLnBrk="0" marL="1828800" rtl="0">
      <a:defRPr sz="1800" kern="1200">
        <a:solidFill>
          <a:schemeClr val="tx1"/>
        </a:solidFill>
        <a:latin typeface="+mn-lt"/>
        <a:ea typeface="+mn-ea"/>
        <a:cs typeface="+mn-cs"/>
      </a:defRPr>
    </a:lvl5pPr>
    <a:lvl6pPr algn="l" defTabSz="457200" eaLnBrk="1" hangingPunct="1" latinLnBrk="0" marL="2286000" rtl="0">
      <a:defRPr sz="1800" kern="1200">
        <a:solidFill>
          <a:schemeClr val="tx1"/>
        </a:solidFill>
        <a:latin typeface="+mn-lt"/>
        <a:ea typeface="+mn-ea"/>
        <a:cs typeface="+mn-cs"/>
      </a:defRPr>
    </a:lvl6pPr>
    <a:lvl7pPr algn="l" defTabSz="457200" eaLnBrk="1" hangingPunct="1" latinLnBrk="0" marL="2743200" rtl="0">
      <a:defRPr sz="1800" kern="1200">
        <a:solidFill>
          <a:schemeClr val="tx1"/>
        </a:solidFill>
        <a:latin typeface="+mn-lt"/>
        <a:ea typeface="+mn-ea"/>
        <a:cs typeface="+mn-cs"/>
      </a:defRPr>
    </a:lvl7pPr>
    <a:lvl8pPr algn="l" defTabSz="457200" eaLnBrk="1" hangingPunct="1" latinLnBrk="0" marL="3200400" rtl="0">
      <a:defRPr sz="1800" kern="1200">
        <a:solidFill>
          <a:schemeClr val="tx1"/>
        </a:solidFill>
        <a:latin typeface="+mn-lt"/>
        <a:ea typeface="+mn-ea"/>
        <a:cs typeface="+mn-cs"/>
      </a:defRPr>
    </a:lvl8pPr>
    <a:lvl9pPr algn="l" defTabSz="4572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p:restoredLeft sz="15620"/>
    <p:restoredTop sz="94660"/>
  </p:normalViewPr>
  <p:slideViewPr>
    <p:cSldViewPr>
      <p:cViewPr>
        <p:scale>
          <a:sx n="70" d="100"/>
          <a:sy n="70" d="100"/>
        </p:scale>
        <p:origin x="-690"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tableStyles" Target="tableStyle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p:bgPr>
    </p:bg>
    <p:spTree>
      <p:nvGrpSpPr>
        <p:cNvPr id="62" name=""/>
        <p:cNvGrpSpPr/>
        <p:nvPr/>
      </p:nvGrpSpPr>
      <p:grpSpPr>
        <a:xfrm>
          <a:off x="0" y="0"/>
          <a:ext cx="0" cy="0"/>
          <a:chOff x="0" y="0"/>
          <a:chExt cx="0" cy="0"/>
        </a:xfrm>
      </p:grpSpPr>
      <p:sp>
        <p:nvSpPr>
          <p:cNvPr id="1048705"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706"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707"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708"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709"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710"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41" name=""/>
        <p:cNvGrpSpPr/>
        <p:nvPr/>
      </p:nvGrpSpPr>
      <p:grpSpPr>
        <a:xfrm>
          <a:off x="0" y="0"/>
          <a:ext cx="0" cy="0"/>
          <a:chOff x="0" y="0"/>
          <a:chExt cx="0" cy="0"/>
        </a:xfrm>
      </p:grpSpPr>
      <p:sp>
        <p:nvSpPr>
          <p:cNvPr id="1048625" name="Slide Image Placeholder 1"/>
          <p:cNvSpPr>
            <a:spLocks noChangeAspect="1" noRot="1" noGrp="1"/>
          </p:cNvSpPr>
          <p:nvPr>
            <p:ph type="sldImg"/>
          </p:nvPr>
        </p:nvSpPr>
        <p:spPr>
          <a:xfrm>
            <a:off x="138113" y="766763"/>
            <a:ext cx="6823075" cy="3838575"/>
          </a:xfrm>
        </p:spPr>
      </p:sp>
      <p:sp>
        <p:nvSpPr>
          <p:cNvPr id="1048626" name="Notes Placeholder 2"/>
          <p:cNvSpPr>
            <a:spLocks noGrp="1"/>
          </p:cNvSpPr>
          <p:nvPr>
            <p:ph type="body" idx="1"/>
          </p:nvPr>
        </p:nvSpPr>
        <p:spPr/>
        <p:txBody>
          <a:bodyPr/>
          <a:p>
            <a:endParaRPr dirty="0" lang="en-US"/>
          </a:p>
        </p:txBody>
      </p:sp>
      <p:sp>
        <p:nvSpPr>
          <p:cNvPr id="1048627" name="Slide Number Placeholder 3"/>
          <p:cNvSpPr>
            <a:spLocks noGrp="1"/>
          </p:cNvSpPr>
          <p:nvPr>
            <p:ph type="sldNum" sz="quarter" idx="10"/>
          </p:nvPr>
        </p:nvSpPr>
        <p:spPr/>
        <p:txBody>
          <a:bodyPr/>
          <a:p>
            <a:fld id="{A9A0EA98-5831-4853-B862-C702E6EB345C}" type="slidenum">
              <a:rPr lang="en-US" smtClean="0"/>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Title Slide">
    <p:spTree>
      <p:nvGrpSpPr>
        <p:cNvPr id="24" name=""/>
        <p:cNvGrpSpPr/>
        <p:nvPr/>
      </p:nvGrpSpPr>
      <p:grpSpPr>
        <a:xfrm>
          <a:off x="0" y="0"/>
          <a:ext cx="0" cy="0"/>
          <a:chOff x="0" y="0"/>
          <a:chExt cx="0" cy="0"/>
        </a:xfrm>
      </p:grpSpPr>
      <p:sp>
        <p:nvSpPr>
          <p:cNvPr id="1048583" name="Title 1"/>
          <p:cNvSpPr>
            <a:spLocks noGrp="1"/>
          </p:cNvSpPr>
          <p:nvPr>
            <p:ph type="ctrTitle"/>
          </p:nvPr>
        </p:nvSpPr>
        <p:spPr>
          <a:xfrm>
            <a:off x="914400" y="609601"/>
            <a:ext cx="10363200" cy="4267200"/>
          </a:xfrm>
        </p:spPr>
        <p:txBody>
          <a:bodyPr anchor="b">
            <a:noAutofit/>
          </a:bodyPr>
          <a:lstStyle>
            <a:lvl1pPr>
              <a:lnSpc>
                <a:spcPct val="100000"/>
              </a:lnSpc>
              <a:defRPr sz="8000"/>
            </a:lvl1pPr>
          </a:lstStyle>
          <a:p>
            <a:r>
              <a:rPr lang="en-US" smtClean="0"/>
              <a:t>Click to edit Master title style</a:t>
            </a:r>
            <a:endParaRPr dirty="0" lang="en-US"/>
          </a:p>
        </p:txBody>
      </p:sp>
      <p:sp>
        <p:nvSpPr>
          <p:cNvPr id="1048584" name="Subtitle 2"/>
          <p:cNvSpPr>
            <a:spLocks noGrp="1"/>
          </p:cNvSpPr>
          <p:nvPr>
            <p:ph type="subTitle" idx="1"/>
          </p:nvPr>
        </p:nvSpPr>
        <p:spPr>
          <a:xfrm>
            <a:off x="1828800" y="4953000"/>
            <a:ext cx="8534400" cy="1219200"/>
          </a:xfrm>
        </p:spPr>
        <p:txBody>
          <a:bodyPr>
            <a:normAutofit/>
          </a:bodyPr>
          <a:lstStyle>
            <a:lvl1pPr algn="ctr" indent="0" marL="0">
              <a:buNone/>
              <a:defRPr sz="2400">
                <a:solidFill>
                  <a:schemeClr val="tx1">
                    <a:tint val="75000"/>
                  </a:schemeClr>
                </a:solidFill>
              </a:defRPr>
            </a:lvl1pPr>
            <a:lvl2pPr algn="ctr" indent="0" marL="457200">
              <a:buNone/>
              <a:defRPr>
                <a:solidFill>
                  <a:schemeClr val="tx1">
                    <a:tint val="75000"/>
                  </a:schemeClr>
                </a:solidFill>
              </a:defRPr>
            </a:lvl2pPr>
            <a:lvl3pPr algn="ctr" indent="0" marL="914400">
              <a:buNone/>
              <a:defRPr>
                <a:solidFill>
                  <a:schemeClr val="tx1">
                    <a:tint val="75000"/>
                  </a:schemeClr>
                </a:solidFill>
              </a:defRPr>
            </a:lvl3pPr>
            <a:lvl4pPr algn="ctr" indent="0" marL="1371600">
              <a:buNone/>
              <a:defRPr>
                <a:solidFill>
                  <a:schemeClr val="tx1">
                    <a:tint val="75000"/>
                  </a:schemeClr>
                </a:solidFill>
              </a:defRPr>
            </a:lvl4pPr>
            <a:lvl5pPr algn="ctr" indent="0" marL="1828800">
              <a:buNone/>
              <a:defRPr>
                <a:solidFill>
                  <a:schemeClr val="tx1">
                    <a:tint val="75000"/>
                  </a:schemeClr>
                </a:solidFill>
              </a:defRPr>
            </a:lvl5pPr>
            <a:lvl6pPr algn="ctr" indent="0" marL="2286000">
              <a:buNone/>
              <a:defRPr>
                <a:solidFill>
                  <a:schemeClr val="tx1">
                    <a:tint val="75000"/>
                  </a:schemeClr>
                </a:solidFill>
              </a:defRPr>
            </a:lvl6pPr>
            <a:lvl7pPr algn="ctr" indent="0" marL="2743200">
              <a:buNone/>
              <a:defRPr>
                <a:solidFill>
                  <a:schemeClr val="tx1">
                    <a:tint val="75000"/>
                  </a:schemeClr>
                </a:solidFill>
              </a:defRPr>
            </a:lvl7pPr>
            <a:lvl8pPr algn="ctr" indent="0" marL="3200400">
              <a:buNone/>
              <a:defRPr>
                <a:solidFill>
                  <a:schemeClr val="tx1">
                    <a:tint val="75000"/>
                  </a:schemeClr>
                </a:solidFill>
              </a:defRPr>
            </a:lvl8pPr>
            <a:lvl9pPr algn="ctr" indent="0" marL="3657600">
              <a:buNone/>
              <a:defRPr>
                <a:solidFill>
                  <a:schemeClr val="tx1">
                    <a:tint val="75000"/>
                  </a:schemeClr>
                </a:solidFill>
              </a:defRPr>
            </a:lvl9pPr>
          </a:lstStyle>
          <a:p>
            <a:r>
              <a:rPr lang="en-US" smtClean="0"/>
              <a:t>Click to edit Master subtitle style</a:t>
            </a:r>
            <a:endParaRPr dirty="0" lang="en-US"/>
          </a:p>
        </p:txBody>
      </p:sp>
      <p:sp>
        <p:nvSpPr>
          <p:cNvPr id="1048585" name="Date Placeholder 6"/>
          <p:cNvSpPr>
            <a:spLocks noGrp="1"/>
          </p:cNvSpPr>
          <p:nvPr>
            <p:ph type="dt" sz="half" idx="10"/>
          </p:nvPr>
        </p:nvSpPr>
        <p:spPr/>
        <p:txBody>
          <a:bodyPr/>
          <a:p>
            <a:fld id="{48A87A34-81AB-432B-8DAE-1953F412C126}" type="datetimeFigureOut">
              <a:rPr lang="en-US" smtClean="0"/>
              <a:t>10-Nov-19</a:t>
            </a:fld>
            <a:endParaRPr dirty="0" lang="en-US"/>
          </a:p>
        </p:txBody>
      </p:sp>
      <p:sp>
        <p:nvSpPr>
          <p:cNvPr id="1048586" name="Slide Number Placeholder 7"/>
          <p:cNvSpPr>
            <a:spLocks noGrp="1"/>
          </p:cNvSpPr>
          <p:nvPr>
            <p:ph type="sldNum" sz="quarter" idx="11"/>
          </p:nvPr>
        </p:nvSpPr>
        <p:spPr/>
        <p:txBody>
          <a:bodyPr/>
          <a:p>
            <a:fld id="{6D22F896-40B5-4ADD-8801-0D06FADFA095}" type="slidenum">
              <a:rPr lang="en-US" smtClean="0"/>
              <a:t>‹#›</a:t>
            </a:fld>
            <a:endParaRPr dirty="0" lang="en-US"/>
          </a:p>
        </p:txBody>
      </p:sp>
      <p:sp>
        <p:nvSpPr>
          <p:cNvPr id="1048587" name="Footer Placeholder 8"/>
          <p:cNvSpPr>
            <a:spLocks noGrp="1"/>
          </p:cNvSpPr>
          <p:nvPr>
            <p:ph type="ftr" sz="quarter" idx="12"/>
          </p:nvPr>
        </p:nvSpPr>
        <p:spPr/>
        <p:txBody>
          <a:bodyPr/>
          <a:p>
            <a:endParaRPr dirty="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Title and Vertical Text">
    <p:spTree>
      <p:nvGrpSpPr>
        <p:cNvPr id="60" name=""/>
        <p:cNvGrpSpPr/>
        <p:nvPr/>
      </p:nvGrpSpPr>
      <p:grpSpPr>
        <a:xfrm>
          <a:off x="0" y="0"/>
          <a:ext cx="0" cy="0"/>
          <a:chOff x="0" y="0"/>
          <a:chExt cx="0" cy="0"/>
        </a:xfrm>
      </p:grpSpPr>
      <p:sp>
        <p:nvSpPr>
          <p:cNvPr id="1048694" name="Title 1"/>
          <p:cNvSpPr>
            <a:spLocks noGrp="1"/>
          </p:cNvSpPr>
          <p:nvPr>
            <p:ph type="title"/>
          </p:nvPr>
        </p:nvSpPr>
        <p:spPr/>
        <p:txBody>
          <a:bodyPr/>
          <a:p>
            <a:r>
              <a:rPr lang="en-US" smtClean="0"/>
              <a:t>Click to edit Master title style</a:t>
            </a:r>
            <a:endParaRPr dirty="0" lang="en-US"/>
          </a:p>
        </p:txBody>
      </p:sp>
      <p:sp>
        <p:nvSpPr>
          <p:cNvPr id="1048695" name="Vertical Text Placeholder 2"/>
          <p:cNvSpPr>
            <a:spLocks noGrp="1"/>
          </p:cNvSpPr>
          <p:nvPr>
            <p:ph type="body" orient="vert" idx="1"/>
          </p:nvPr>
        </p:nvSpPr>
        <p:spPr/>
        <p:txBody>
          <a:bodyPr vert="eaVert"/>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48696" name="Date Placeholder 3"/>
          <p:cNvSpPr>
            <a:spLocks noGrp="1"/>
          </p:cNvSpPr>
          <p:nvPr>
            <p:ph type="dt" sz="half" idx="10"/>
          </p:nvPr>
        </p:nvSpPr>
        <p:spPr/>
        <p:txBody>
          <a:bodyPr/>
          <a:p>
            <a:fld id="{48A87A34-81AB-432B-8DAE-1953F412C126}" type="datetimeFigureOut">
              <a:rPr lang="en-US" smtClean="0"/>
              <a:t>10-Nov-19</a:t>
            </a:fld>
            <a:endParaRPr dirty="0" lang="en-US"/>
          </a:p>
        </p:txBody>
      </p:sp>
      <p:sp>
        <p:nvSpPr>
          <p:cNvPr id="1048697" name="Footer Placeholder 4"/>
          <p:cNvSpPr>
            <a:spLocks noGrp="1"/>
          </p:cNvSpPr>
          <p:nvPr>
            <p:ph type="ftr" sz="quarter" idx="11"/>
          </p:nvPr>
        </p:nvSpPr>
        <p:spPr/>
        <p:txBody>
          <a:bodyPr/>
          <a:p>
            <a:endParaRPr dirty="0" lang="en-US"/>
          </a:p>
        </p:txBody>
      </p:sp>
      <p:sp>
        <p:nvSpPr>
          <p:cNvPr id="1048698" name="Slide Number Placeholder 5"/>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Vertical Title and Text">
    <p:spTree>
      <p:nvGrpSpPr>
        <p:cNvPr id="56" name=""/>
        <p:cNvGrpSpPr/>
        <p:nvPr/>
      </p:nvGrpSpPr>
      <p:grpSpPr>
        <a:xfrm>
          <a:off x="0" y="0"/>
          <a:ext cx="0" cy="0"/>
          <a:chOff x="0" y="0"/>
          <a:chExt cx="0" cy="0"/>
        </a:xfrm>
      </p:grpSpPr>
      <p:sp>
        <p:nvSpPr>
          <p:cNvPr id="1048672" name="Vertical Title 1"/>
          <p:cNvSpPr>
            <a:spLocks noGrp="1"/>
          </p:cNvSpPr>
          <p:nvPr>
            <p:ph type="title" orient="vert"/>
          </p:nvPr>
        </p:nvSpPr>
        <p:spPr>
          <a:xfrm>
            <a:off x="8839200" y="274639"/>
            <a:ext cx="2743200" cy="5851525"/>
          </a:xfrm>
        </p:spPr>
        <p:txBody>
          <a:bodyPr vert="eaVert"/>
          <a:p>
            <a:r>
              <a:rPr lang="en-US" smtClean="0"/>
              <a:t>Click to edit Master title style</a:t>
            </a:r>
            <a:endParaRPr dirty="0" lang="en-US"/>
          </a:p>
        </p:txBody>
      </p:sp>
      <p:sp>
        <p:nvSpPr>
          <p:cNvPr id="1048673" name="Vertical Text Placeholder 2"/>
          <p:cNvSpPr>
            <a:spLocks noGrp="1"/>
          </p:cNvSpPr>
          <p:nvPr>
            <p:ph type="body" orient="vert" idx="1"/>
          </p:nvPr>
        </p:nvSpPr>
        <p:spPr>
          <a:xfrm>
            <a:off x="609600" y="274639"/>
            <a:ext cx="8026400" cy="5851525"/>
          </a:xfrm>
        </p:spPr>
        <p:txBody>
          <a:bodyPr vert="eaVert"/>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48674" name="Date Placeholder 3"/>
          <p:cNvSpPr>
            <a:spLocks noGrp="1"/>
          </p:cNvSpPr>
          <p:nvPr>
            <p:ph type="dt" sz="half" idx="10"/>
          </p:nvPr>
        </p:nvSpPr>
        <p:spPr/>
        <p:txBody>
          <a:bodyPr/>
          <a:p>
            <a:fld id="{48A87A34-81AB-432B-8DAE-1953F412C126}" type="datetimeFigureOut">
              <a:rPr lang="en-US" smtClean="0"/>
              <a:t>10-Nov-19</a:t>
            </a:fld>
            <a:endParaRPr dirty="0" lang="en-US"/>
          </a:p>
        </p:txBody>
      </p:sp>
      <p:sp>
        <p:nvSpPr>
          <p:cNvPr id="1048675" name="Footer Placeholder 4"/>
          <p:cNvSpPr>
            <a:spLocks noGrp="1"/>
          </p:cNvSpPr>
          <p:nvPr>
            <p:ph type="ftr" sz="quarter" idx="11"/>
          </p:nvPr>
        </p:nvSpPr>
        <p:spPr/>
        <p:txBody>
          <a:bodyPr/>
          <a:p>
            <a:endParaRPr dirty="0" lang="en-US"/>
          </a:p>
        </p:txBody>
      </p:sp>
      <p:sp>
        <p:nvSpPr>
          <p:cNvPr id="1048676" name="Slide Number Placeholder 5"/>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33" name=""/>
        <p:cNvGrpSpPr/>
        <p:nvPr/>
      </p:nvGrpSpPr>
      <p:grpSpPr>
        <a:xfrm>
          <a:off x="0" y="0"/>
          <a:ext cx="0" cy="0"/>
          <a:chOff x="0" y="0"/>
          <a:chExt cx="0" cy="0"/>
        </a:xfrm>
      </p:grpSpPr>
      <p:sp>
        <p:nvSpPr>
          <p:cNvPr id="1048590" name="Title 1"/>
          <p:cNvSpPr>
            <a:spLocks noGrp="1"/>
          </p:cNvSpPr>
          <p:nvPr>
            <p:ph type="title"/>
          </p:nvPr>
        </p:nvSpPr>
        <p:spPr/>
        <p:txBody>
          <a:bodyPr/>
          <a:p>
            <a:r>
              <a:rPr lang="en-US" smtClean="0"/>
              <a:t>Click to edit Master title style</a:t>
            </a:r>
            <a:endParaRPr dirty="0" lang="en-US"/>
          </a:p>
        </p:txBody>
      </p:sp>
      <p:sp>
        <p:nvSpPr>
          <p:cNvPr id="1048591" name="Content Placeholder 2"/>
          <p:cNvSpPr>
            <a:spLocks noGrp="1"/>
          </p:cNvSpPr>
          <p:nvPr>
            <p:ph idx="1"/>
          </p:nvPr>
        </p:nvSpPr>
        <p:spPr/>
        <p:txBody>
          <a:bodyPr/>
          <a:lstStyle>
            <a:lvl9pPr>
              <a:buFont typeface="Arial" pitchFamily="34" charset="0"/>
              <a:buChar cha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smtClean="0"/>
          </a:p>
        </p:txBody>
      </p:sp>
      <p:sp>
        <p:nvSpPr>
          <p:cNvPr id="1048592" name="Date Placeholder 3"/>
          <p:cNvSpPr>
            <a:spLocks noGrp="1"/>
          </p:cNvSpPr>
          <p:nvPr>
            <p:ph type="dt" sz="half" idx="10"/>
          </p:nvPr>
        </p:nvSpPr>
        <p:spPr/>
        <p:txBody>
          <a:bodyPr/>
          <a:p>
            <a:fld id="{48A87A34-81AB-432B-8DAE-1953F412C126}" type="datetimeFigureOut">
              <a:rPr lang="en-US" smtClean="0"/>
              <a:t>10-Nov-19</a:t>
            </a:fld>
            <a:endParaRPr dirty="0" lang="en-US"/>
          </a:p>
        </p:txBody>
      </p:sp>
      <p:sp>
        <p:nvSpPr>
          <p:cNvPr id="1048593" name="Footer Placeholder 4"/>
          <p:cNvSpPr>
            <a:spLocks noGrp="1"/>
          </p:cNvSpPr>
          <p:nvPr>
            <p:ph type="ftr" sz="quarter" idx="11"/>
          </p:nvPr>
        </p:nvSpPr>
        <p:spPr/>
        <p:txBody>
          <a:bodyPr/>
          <a:p>
            <a:endParaRPr dirty="0" lang="en-US"/>
          </a:p>
        </p:txBody>
      </p:sp>
      <p:sp>
        <p:nvSpPr>
          <p:cNvPr id="1048594" name="Slide Number Placeholder 5"/>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Section Header">
    <p:spTree>
      <p:nvGrpSpPr>
        <p:cNvPr id="59" name=""/>
        <p:cNvGrpSpPr/>
        <p:nvPr/>
      </p:nvGrpSpPr>
      <p:grpSpPr>
        <a:xfrm>
          <a:off x="0" y="0"/>
          <a:ext cx="0" cy="0"/>
          <a:chOff x="0" y="0"/>
          <a:chExt cx="0" cy="0"/>
        </a:xfrm>
      </p:grpSpPr>
      <p:sp>
        <p:nvSpPr>
          <p:cNvPr id="1048686" name="Title 1"/>
          <p:cNvSpPr>
            <a:spLocks noGrp="1"/>
          </p:cNvSpPr>
          <p:nvPr>
            <p:ph type="title"/>
          </p:nvPr>
        </p:nvSpPr>
        <p:spPr>
          <a:xfrm>
            <a:off x="963084" y="1371601"/>
            <a:ext cx="10363200" cy="2505075"/>
          </a:xfrm>
        </p:spPr>
        <p:txBody>
          <a:bodyPr anchor="b"/>
          <a:lstStyle>
            <a:lvl1pPr algn="ctr" defTabSz="914400" eaLnBrk="1" hangingPunct="1" latinLnBrk="0" rtl="0">
              <a:lnSpc>
                <a:spcPct val="100000"/>
              </a:lnSpc>
              <a:spcBef>
                <a:spcPct val="0"/>
              </a:spcBef>
              <a:buNone/>
              <a:defRPr dirty="0" sz="4800" kern="1200" lang="en-US" smtClean="0">
                <a:solidFill>
                  <a:schemeClr val="tx2"/>
                </a:solidFill>
                <a:effectLst>
                  <a:outerShdw algn="t" blurRad="63500" dir="5400000" dist="38100" rotWithShape="0">
                    <a:prstClr val="black">
                      <a:alpha val="25000"/>
                    </a:prstClr>
                  </a:outerShdw>
                </a:effectLst>
                <a:latin typeface="+mn-lt"/>
                <a:ea typeface="+mj-ea"/>
                <a:cs typeface="+mj-cs"/>
              </a:defRPr>
            </a:lvl1pPr>
          </a:lstStyle>
          <a:p>
            <a:r>
              <a:rPr lang="en-US" smtClean="0"/>
              <a:t>Click to edit Master title style</a:t>
            </a:r>
            <a:endParaRPr dirty="0" lang="en-US"/>
          </a:p>
        </p:txBody>
      </p:sp>
      <p:sp>
        <p:nvSpPr>
          <p:cNvPr id="1048687" name="Text Placeholder 2"/>
          <p:cNvSpPr>
            <a:spLocks noGrp="1"/>
          </p:cNvSpPr>
          <p:nvPr>
            <p:ph type="body" idx="1"/>
          </p:nvPr>
        </p:nvSpPr>
        <p:spPr>
          <a:xfrm>
            <a:off x="963084" y="4068764"/>
            <a:ext cx="10363200" cy="1131887"/>
          </a:xfrm>
        </p:spPr>
        <p:txBody>
          <a:bodyPr anchor="t"/>
          <a:lstStyle>
            <a:lvl1pPr algn="ctr" indent="0" marL="0">
              <a:buNone/>
              <a:defRPr sz="2000">
                <a:solidFill>
                  <a:schemeClr val="tx1">
                    <a:tint val="75000"/>
                  </a:schemeClr>
                </a:solidFill>
              </a:defRPr>
            </a:lvl1pPr>
            <a:lvl2pPr indent="0" marL="457200">
              <a:buNone/>
              <a:defRPr sz="18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en-US" smtClean="0"/>
              <a:t>Click to edit Master text styles</a:t>
            </a:r>
          </a:p>
        </p:txBody>
      </p:sp>
      <p:sp>
        <p:nvSpPr>
          <p:cNvPr id="1048688" name="Date Placeholder 3"/>
          <p:cNvSpPr>
            <a:spLocks noGrp="1"/>
          </p:cNvSpPr>
          <p:nvPr>
            <p:ph type="dt" sz="half" idx="10"/>
          </p:nvPr>
        </p:nvSpPr>
        <p:spPr/>
        <p:txBody>
          <a:bodyPr/>
          <a:p>
            <a:fld id="{48A87A34-81AB-432B-8DAE-1953F412C126}" type="datetimeFigureOut">
              <a:rPr lang="en-US" smtClean="0"/>
              <a:t>10-Nov-19</a:t>
            </a:fld>
            <a:endParaRPr dirty="0" lang="en-US"/>
          </a:p>
        </p:txBody>
      </p:sp>
      <p:sp>
        <p:nvSpPr>
          <p:cNvPr id="1048689" name="Footer Placeholder 4"/>
          <p:cNvSpPr>
            <a:spLocks noGrp="1"/>
          </p:cNvSpPr>
          <p:nvPr>
            <p:ph type="ftr" sz="quarter" idx="11"/>
          </p:nvPr>
        </p:nvSpPr>
        <p:spPr/>
        <p:txBody>
          <a:bodyPr/>
          <a:p>
            <a:endParaRPr dirty="0" lang="en-US"/>
          </a:p>
        </p:txBody>
      </p:sp>
      <p:sp>
        <p:nvSpPr>
          <p:cNvPr id="1048690" name="Slide Number Placeholder 5"/>
          <p:cNvSpPr>
            <a:spLocks noGrp="1"/>
          </p:cNvSpPr>
          <p:nvPr>
            <p:ph type="sldNum" sz="quarter" idx="12"/>
          </p:nvPr>
        </p:nvSpPr>
        <p:spPr/>
        <p:txBody>
          <a:bodyPr/>
          <a:p>
            <a:fld id="{6D22F896-40B5-4ADD-8801-0D06FADFA095}" type="slidenum">
              <a:rPr lang="en-US" smtClean="0"/>
              <a:t>‹#›</a:t>
            </a:fld>
            <a:endParaRPr dirty="0" lang="en-US"/>
          </a:p>
        </p:txBody>
      </p:sp>
      <p:sp>
        <p:nvSpPr>
          <p:cNvPr id="1048691" name="Oval 6"/>
          <p:cNvSpPr/>
          <p:nvPr/>
        </p:nvSpPr>
        <p:spPr>
          <a:xfrm>
            <a:off x="5994400" y="3924300"/>
            <a:ext cx="113029" cy="84772"/>
          </a:xfrm>
          <a:prstGeom prst="ellipse"/>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
        <p:nvSpPr>
          <p:cNvPr id="1048692" name="Oval 7"/>
          <p:cNvSpPr/>
          <p:nvPr/>
        </p:nvSpPr>
        <p:spPr>
          <a:xfrm>
            <a:off x="6261100" y="3924300"/>
            <a:ext cx="113029" cy="84772"/>
          </a:xfrm>
          <a:prstGeom prst="ellipse"/>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
        <p:nvSpPr>
          <p:cNvPr id="1048693" name="Oval 8"/>
          <p:cNvSpPr/>
          <p:nvPr/>
        </p:nvSpPr>
        <p:spPr>
          <a:xfrm>
            <a:off x="5728971" y="3924300"/>
            <a:ext cx="113029" cy="84772"/>
          </a:xfrm>
          <a:prstGeom prst="ellipse"/>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Two Content">
    <p:spTree>
      <p:nvGrpSpPr>
        <p:cNvPr id="53" name=""/>
        <p:cNvGrpSpPr/>
        <p:nvPr/>
      </p:nvGrpSpPr>
      <p:grpSpPr>
        <a:xfrm>
          <a:off x="0" y="0"/>
          <a:ext cx="0" cy="0"/>
          <a:chOff x="0" y="0"/>
          <a:chExt cx="0" cy="0"/>
        </a:xfrm>
      </p:grpSpPr>
      <p:sp>
        <p:nvSpPr>
          <p:cNvPr id="1048654" name="Title 1"/>
          <p:cNvSpPr>
            <a:spLocks noGrp="1"/>
          </p:cNvSpPr>
          <p:nvPr>
            <p:ph type="title"/>
          </p:nvPr>
        </p:nvSpPr>
        <p:spPr/>
        <p:txBody>
          <a:bodyPr/>
          <a:p>
            <a:r>
              <a:rPr lang="en-US" smtClean="0"/>
              <a:t>Click to edit Master title style</a:t>
            </a:r>
            <a:endParaRPr lang="en-US"/>
          </a:p>
        </p:txBody>
      </p:sp>
      <p:sp>
        <p:nvSpPr>
          <p:cNvPr id="1048655" name="Content Placeholder 3"/>
          <p:cNvSpPr>
            <a:spLocks noGrp="1"/>
          </p:cNvSpPr>
          <p:nvPr>
            <p:ph sz="half" idx="2"/>
          </p:nvPr>
        </p:nvSpPr>
        <p:spPr>
          <a:xfrm>
            <a:off x="6197600" y="1600201"/>
            <a:ext cx="53848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smtClean="0"/>
          </a:p>
        </p:txBody>
      </p:sp>
      <p:sp>
        <p:nvSpPr>
          <p:cNvPr id="1048656" name="Date Placeholder 4"/>
          <p:cNvSpPr>
            <a:spLocks noGrp="1"/>
          </p:cNvSpPr>
          <p:nvPr>
            <p:ph type="dt" sz="half" idx="10"/>
          </p:nvPr>
        </p:nvSpPr>
        <p:spPr/>
        <p:txBody>
          <a:bodyPr/>
          <a:p>
            <a:fld id="{48A87A34-81AB-432B-8DAE-1953F412C126}" type="datetimeFigureOut">
              <a:rPr lang="en-US" smtClean="0"/>
              <a:t>10-Nov-19</a:t>
            </a:fld>
            <a:endParaRPr dirty="0" lang="en-US"/>
          </a:p>
        </p:txBody>
      </p:sp>
      <p:sp>
        <p:nvSpPr>
          <p:cNvPr id="1048657" name="Footer Placeholder 5"/>
          <p:cNvSpPr>
            <a:spLocks noGrp="1"/>
          </p:cNvSpPr>
          <p:nvPr>
            <p:ph type="ftr" sz="quarter" idx="11"/>
          </p:nvPr>
        </p:nvSpPr>
        <p:spPr/>
        <p:txBody>
          <a:bodyPr/>
          <a:p>
            <a:endParaRPr dirty="0" lang="en-US"/>
          </a:p>
        </p:txBody>
      </p:sp>
      <p:sp>
        <p:nvSpPr>
          <p:cNvPr id="1048658" name="Slide Number Placeholder 6"/>
          <p:cNvSpPr>
            <a:spLocks noGrp="1"/>
          </p:cNvSpPr>
          <p:nvPr>
            <p:ph type="sldNum" sz="quarter" idx="12"/>
          </p:nvPr>
        </p:nvSpPr>
        <p:spPr/>
        <p:txBody>
          <a:bodyPr/>
          <a:p>
            <a:fld id="{6D22F896-40B5-4ADD-8801-0D06FADFA095}" type="slidenum">
              <a:rPr lang="en-US" smtClean="0"/>
              <a:t>‹#›</a:t>
            </a:fld>
            <a:endParaRPr dirty="0" lang="en-US"/>
          </a:p>
        </p:txBody>
      </p:sp>
      <p:sp>
        <p:nvSpPr>
          <p:cNvPr id="1048659" name="Content Placeholder 8"/>
          <p:cNvSpPr>
            <a:spLocks noGrp="1"/>
          </p:cNvSpPr>
          <p:nvPr>
            <p:ph sz="quarter" idx="13"/>
          </p:nvPr>
        </p:nvSpPr>
        <p:spPr>
          <a:xfrm>
            <a:off x="487680" y="1600200"/>
            <a:ext cx="5388864" cy="4526280"/>
          </a:xfrm>
        </p:spPr>
        <p:txBody>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Comparison">
    <p:spTree>
      <p:nvGrpSpPr>
        <p:cNvPr id="54" name=""/>
        <p:cNvGrpSpPr/>
        <p:nvPr/>
      </p:nvGrpSpPr>
      <p:grpSpPr>
        <a:xfrm>
          <a:off x="0" y="0"/>
          <a:ext cx="0" cy="0"/>
          <a:chOff x="0" y="0"/>
          <a:chExt cx="0" cy="0"/>
        </a:xfrm>
      </p:grpSpPr>
      <p:sp>
        <p:nvSpPr>
          <p:cNvPr id="1048660" name="Title 1"/>
          <p:cNvSpPr>
            <a:spLocks noGrp="1"/>
          </p:cNvSpPr>
          <p:nvPr>
            <p:ph type="title"/>
          </p:nvPr>
        </p:nvSpPr>
        <p:spPr/>
        <p:txBody>
          <a:bodyPr/>
          <a:p>
            <a:r>
              <a:rPr lang="en-US" smtClean="0"/>
              <a:t>Click to edit Master title style</a:t>
            </a:r>
            <a:endParaRPr lang="en-US"/>
          </a:p>
        </p:txBody>
      </p:sp>
      <p:sp>
        <p:nvSpPr>
          <p:cNvPr id="1048661" name="Text Placeholder 2"/>
          <p:cNvSpPr>
            <a:spLocks noGrp="1"/>
          </p:cNvSpPr>
          <p:nvPr>
            <p:ph type="body" idx="1"/>
          </p:nvPr>
        </p:nvSpPr>
        <p:spPr>
          <a:xfrm>
            <a:off x="609600" y="1600200"/>
            <a:ext cx="5386917" cy="609600"/>
          </a:xfrm>
        </p:spPr>
        <p:txBody>
          <a:bodyPr anchor="b">
            <a:noAutofit/>
          </a:bodyPr>
          <a:lstStyle>
            <a:lvl1pPr algn="ctr" indent="0" marL="0">
              <a:buNone/>
              <a:defRPr b="0"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662" name="Text Placeholder 4"/>
          <p:cNvSpPr>
            <a:spLocks noGrp="1"/>
          </p:cNvSpPr>
          <p:nvPr>
            <p:ph type="body" sz="quarter" idx="3"/>
          </p:nvPr>
        </p:nvSpPr>
        <p:spPr>
          <a:xfrm>
            <a:off x="6197601" y="1600200"/>
            <a:ext cx="5389033" cy="609600"/>
          </a:xfrm>
        </p:spPr>
        <p:txBody>
          <a:bodyPr anchor="b">
            <a:noAutofit/>
          </a:bodyPr>
          <a:lstStyle>
            <a:lvl1pPr algn="ctr" indent="0" marL="0">
              <a:buNone/>
              <a:defRPr b="0"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Click to edit Master text styles</a:t>
            </a:r>
          </a:p>
        </p:txBody>
      </p:sp>
      <p:sp>
        <p:nvSpPr>
          <p:cNvPr id="1048663" name="Date Placeholder 6"/>
          <p:cNvSpPr>
            <a:spLocks noGrp="1"/>
          </p:cNvSpPr>
          <p:nvPr>
            <p:ph type="dt" sz="half" idx="10"/>
          </p:nvPr>
        </p:nvSpPr>
        <p:spPr/>
        <p:txBody>
          <a:bodyPr/>
          <a:p>
            <a:fld id="{48A87A34-81AB-432B-8DAE-1953F412C126}" type="datetimeFigureOut">
              <a:rPr lang="en-US" smtClean="0"/>
              <a:t>10-Nov-19</a:t>
            </a:fld>
            <a:endParaRPr dirty="0" lang="en-US"/>
          </a:p>
        </p:txBody>
      </p:sp>
      <p:sp>
        <p:nvSpPr>
          <p:cNvPr id="1048664" name="Footer Placeholder 7"/>
          <p:cNvSpPr>
            <a:spLocks noGrp="1"/>
          </p:cNvSpPr>
          <p:nvPr>
            <p:ph type="ftr" sz="quarter" idx="11"/>
          </p:nvPr>
        </p:nvSpPr>
        <p:spPr/>
        <p:txBody>
          <a:bodyPr/>
          <a:p>
            <a:endParaRPr dirty="0" lang="en-US"/>
          </a:p>
        </p:txBody>
      </p:sp>
      <p:sp>
        <p:nvSpPr>
          <p:cNvPr id="1048665" name="Slide Number Placeholder 8"/>
          <p:cNvSpPr>
            <a:spLocks noGrp="1"/>
          </p:cNvSpPr>
          <p:nvPr>
            <p:ph type="sldNum" sz="quarter" idx="12"/>
          </p:nvPr>
        </p:nvSpPr>
        <p:spPr/>
        <p:txBody>
          <a:bodyPr/>
          <a:p>
            <a:fld id="{6D22F896-40B5-4ADD-8801-0D06FADFA095}" type="slidenum">
              <a:rPr lang="en-US" smtClean="0"/>
              <a:t>‹#›</a:t>
            </a:fld>
            <a:endParaRPr dirty="0" lang="en-US"/>
          </a:p>
        </p:txBody>
      </p:sp>
      <p:sp>
        <p:nvSpPr>
          <p:cNvPr id="1048666" name="Content Placeholder 10"/>
          <p:cNvSpPr>
            <a:spLocks noGrp="1"/>
          </p:cNvSpPr>
          <p:nvPr>
            <p:ph sz="quarter" idx="13"/>
          </p:nvPr>
        </p:nvSpPr>
        <p:spPr>
          <a:xfrm>
            <a:off x="609600" y="2212848"/>
            <a:ext cx="5388864" cy="3913632"/>
          </a:xfrm>
        </p:spPr>
        <p:txBody>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67" name="Content Placeholder 12"/>
          <p:cNvSpPr>
            <a:spLocks noGrp="1"/>
          </p:cNvSpPr>
          <p:nvPr>
            <p:ph sz="quarter" idx="14"/>
          </p:nvPr>
        </p:nvSpPr>
        <p:spPr>
          <a:xfrm>
            <a:off x="6230112" y="2212849"/>
            <a:ext cx="5388864" cy="3913187"/>
          </a:xfrm>
        </p:spPr>
        <p:txBody>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Title Only">
    <p:spTree>
      <p:nvGrpSpPr>
        <p:cNvPr id="55" name=""/>
        <p:cNvGrpSpPr/>
        <p:nvPr/>
      </p:nvGrpSpPr>
      <p:grpSpPr>
        <a:xfrm>
          <a:off x="0" y="0"/>
          <a:ext cx="0" cy="0"/>
          <a:chOff x="0" y="0"/>
          <a:chExt cx="0" cy="0"/>
        </a:xfrm>
      </p:grpSpPr>
      <p:sp>
        <p:nvSpPr>
          <p:cNvPr id="1048668" name="Title 1"/>
          <p:cNvSpPr>
            <a:spLocks noGrp="1"/>
          </p:cNvSpPr>
          <p:nvPr>
            <p:ph type="title"/>
          </p:nvPr>
        </p:nvSpPr>
        <p:spPr/>
        <p:txBody>
          <a:bodyPr/>
          <a:p>
            <a:r>
              <a:rPr lang="en-US" smtClean="0"/>
              <a:t>Click to edit Master title style</a:t>
            </a:r>
            <a:endParaRPr dirty="0" lang="en-US"/>
          </a:p>
        </p:txBody>
      </p:sp>
      <p:sp>
        <p:nvSpPr>
          <p:cNvPr id="1048669" name="Date Placeholder 2"/>
          <p:cNvSpPr>
            <a:spLocks noGrp="1"/>
          </p:cNvSpPr>
          <p:nvPr>
            <p:ph type="dt" sz="half" idx="10"/>
          </p:nvPr>
        </p:nvSpPr>
        <p:spPr/>
        <p:txBody>
          <a:bodyPr/>
          <a:p>
            <a:fld id="{48A87A34-81AB-432B-8DAE-1953F412C126}" type="datetimeFigureOut">
              <a:rPr lang="en-US" smtClean="0"/>
              <a:t>10-Nov-19</a:t>
            </a:fld>
            <a:endParaRPr dirty="0" lang="en-US"/>
          </a:p>
        </p:txBody>
      </p:sp>
      <p:sp>
        <p:nvSpPr>
          <p:cNvPr id="1048670" name="Footer Placeholder 3"/>
          <p:cNvSpPr>
            <a:spLocks noGrp="1"/>
          </p:cNvSpPr>
          <p:nvPr>
            <p:ph type="ftr" sz="quarter" idx="11"/>
          </p:nvPr>
        </p:nvSpPr>
        <p:spPr/>
        <p:txBody>
          <a:bodyPr/>
          <a:p>
            <a:endParaRPr dirty="0" lang="en-US"/>
          </a:p>
        </p:txBody>
      </p:sp>
      <p:sp>
        <p:nvSpPr>
          <p:cNvPr id="1048671" name="Slide Number Placeholder 4"/>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Blank">
    <p:spTree>
      <p:nvGrpSpPr>
        <p:cNvPr id="57" name=""/>
        <p:cNvGrpSpPr/>
        <p:nvPr/>
      </p:nvGrpSpPr>
      <p:grpSpPr>
        <a:xfrm>
          <a:off x="0" y="0"/>
          <a:ext cx="0" cy="0"/>
          <a:chOff x="0" y="0"/>
          <a:chExt cx="0" cy="0"/>
        </a:xfrm>
      </p:grpSpPr>
      <p:sp>
        <p:nvSpPr>
          <p:cNvPr id="1048677" name="Date Placeholder 1"/>
          <p:cNvSpPr>
            <a:spLocks noGrp="1"/>
          </p:cNvSpPr>
          <p:nvPr>
            <p:ph type="dt" sz="half" idx="10"/>
          </p:nvPr>
        </p:nvSpPr>
        <p:spPr/>
        <p:txBody>
          <a:bodyPr/>
          <a:p>
            <a:fld id="{48A87A34-81AB-432B-8DAE-1953F412C126}" type="datetimeFigureOut">
              <a:rPr lang="en-US" smtClean="0"/>
              <a:t>10-Nov-19</a:t>
            </a:fld>
            <a:endParaRPr dirty="0" lang="en-US"/>
          </a:p>
        </p:txBody>
      </p:sp>
      <p:sp>
        <p:nvSpPr>
          <p:cNvPr id="1048678" name="Footer Placeholder 2"/>
          <p:cNvSpPr>
            <a:spLocks noGrp="1"/>
          </p:cNvSpPr>
          <p:nvPr>
            <p:ph type="ftr" sz="quarter" idx="11"/>
          </p:nvPr>
        </p:nvSpPr>
        <p:spPr/>
        <p:txBody>
          <a:bodyPr/>
          <a:p>
            <a:endParaRPr dirty="0" lang="en-US"/>
          </a:p>
        </p:txBody>
      </p:sp>
      <p:sp>
        <p:nvSpPr>
          <p:cNvPr id="1048679" name="Slide Number Placeholder 3"/>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Content with Caption">
    <p:spTree>
      <p:nvGrpSpPr>
        <p:cNvPr id="61" name=""/>
        <p:cNvGrpSpPr/>
        <p:nvPr/>
      </p:nvGrpSpPr>
      <p:grpSpPr>
        <a:xfrm>
          <a:off x="0" y="0"/>
          <a:ext cx="0" cy="0"/>
          <a:chOff x="0" y="0"/>
          <a:chExt cx="0" cy="0"/>
        </a:xfrm>
      </p:grpSpPr>
      <p:sp>
        <p:nvSpPr>
          <p:cNvPr id="1048699" name="Title 1"/>
          <p:cNvSpPr>
            <a:spLocks noGrp="1"/>
          </p:cNvSpPr>
          <p:nvPr>
            <p:ph type="title"/>
          </p:nvPr>
        </p:nvSpPr>
        <p:spPr>
          <a:xfrm>
            <a:off x="7876117" y="266700"/>
            <a:ext cx="4011084" cy="2095500"/>
          </a:xfrm>
        </p:spPr>
        <p:txBody>
          <a:bodyPr anchor="b"/>
          <a:lstStyle>
            <a:lvl1pPr algn="ctr">
              <a:lnSpc>
                <a:spcPct val="100000"/>
              </a:lnSpc>
              <a:defRPr b="0" sz="2800">
                <a:effectLst>
                  <a:outerShdw algn="t" blurRad="50800" dir="5400000" dist="25400" rotWithShape="0">
                    <a:prstClr val="black">
                      <a:alpha val="25000"/>
                    </a:prstClr>
                  </a:outerShdw>
                </a:effectLst>
              </a:defRPr>
            </a:lvl1pPr>
          </a:lstStyle>
          <a:p>
            <a:r>
              <a:rPr lang="en-US" smtClean="0"/>
              <a:t>Click to edit Master title style</a:t>
            </a:r>
            <a:endParaRPr dirty="0" lang="en-US"/>
          </a:p>
        </p:txBody>
      </p:sp>
      <p:sp>
        <p:nvSpPr>
          <p:cNvPr id="1048700" name="Content Placeholder 2"/>
          <p:cNvSpPr>
            <a:spLocks noGrp="1"/>
          </p:cNvSpPr>
          <p:nvPr>
            <p:ph idx="1"/>
          </p:nvPr>
        </p:nvSpPr>
        <p:spPr>
          <a:xfrm>
            <a:off x="958850" y="273051"/>
            <a:ext cx="66611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701" name="Text Placeholder 3"/>
          <p:cNvSpPr>
            <a:spLocks noGrp="1"/>
          </p:cNvSpPr>
          <p:nvPr>
            <p:ph type="body" sz="half" idx="2"/>
          </p:nvPr>
        </p:nvSpPr>
        <p:spPr>
          <a:xfrm>
            <a:off x="7876117" y="2438401"/>
            <a:ext cx="4011084" cy="3687763"/>
          </a:xfrm>
        </p:spPr>
        <p:txBody>
          <a:bodyPr>
            <a:normAutofit/>
          </a:bodyPr>
          <a:lstStyle>
            <a:lvl1pPr algn="ctr" indent="0" marL="0">
              <a:lnSpc>
                <a:spcPct val="125000"/>
              </a:lnSpc>
              <a:buNone/>
              <a:defRPr sz="16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702" name="Date Placeholder 4"/>
          <p:cNvSpPr>
            <a:spLocks noGrp="1"/>
          </p:cNvSpPr>
          <p:nvPr>
            <p:ph type="dt" sz="half" idx="10"/>
          </p:nvPr>
        </p:nvSpPr>
        <p:spPr/>
        <p:txBody>
          <a:bodyPr/>
          <a:p>
            <a:fld id="{48A87A34-81AB-432B-8DAE-1953F412C126}" type="datetimeFigureOut">
              <a:rPr lang="en-US" smtClean="0"/>
              <a:t>10-Nov-19</a:t>
            </a:fld>
            <a:endParaRPr dirty="0" lang="en-US"/>
          </a:p>
        </p:txBody>
      </p:sp>
      <p:sp>
        <p:nvSpPr>
          <p:cNvPr id="1048703" name="Footer Placeholder 5"/>
          <p:cNvSpPr>
            <a:spLocks noGrp="1"/>
          </p:cNvSpPr>
          <p:nvPr>
            <p:ph type="ftr" sz="quarter" idx="11"/>
          </p:nvPr>
        </p:nvSpPr>
        <p:spPr/>
        <p:txBody>
          <a:bodyPr/>
          <a:p>
            <a:endParaRPr dirty="0" lang="en-US"/>
          </a:p>
        </p:txBody>
      </p:sp>
      <p:sp>
        <p:nvSpPr>
          <p:cNvPr id="1048704" name="Slide Number Placeholder 6"/>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Picture with Caption">
    <p:spTree>
      <p:nvGrpSpPr>
        <p:cNvPr id="58" name=""/>
        <p:cNvGrpSpPr/>
        <p:nvPr/>
      </p:nvGrpSpPr>
      <p:grpSpPr>
        <a:xfrm>
          <a:off x="0" y="0"/>
          <a:ext cx="0" cy="0"/>
          <a:chOff x="0" y="0"/>
          <a:chExt cx="0" cy="0"/>
        </a:xfrm>
      </p:grpSpPr>
      <p:sp>
        <p:nvSpPr>
          <p:cNvPr id="1048680" name="Title 1"/>
          <p:cNvSpPr>
            <a:spLocks noGrp="1"/>
          </p:cNvSpPr>
          <p:nvPr>
            <p:ph type="title"/>
          </p:nvPr>
        </p:nvSpPr>
        <p:spPr>
          <a:xfrm>
            <a:off x="2239435" y="228600"/>
            <a:ext cx="7615765" cy="895350"/>
          </a:xfrm>
        </p:spPr>
        <p:txBody>
          <a:bodyPr anchor="b"/>
          <a:lstStyle>
            <a:lvl1pPr algn="ctr">
              <a:lnSpc>
                <a:spcPct val="100000"/>
              </a:lnSpc>
              <a:defRPr b="0" sz="2800"/>
            </a:lvl1pPr>
          </a:lstStyle>
          <a:p>
            <a:r>
              <a:rPr lang="en-US" smtClean="0"/>
              <a:t>Click to edit Master title style</a:t>
            </a:r>
            <a:endParaRPr dirty="0" lang="en-US"/>
          </a:p>
        </p:txBody>
      </p:sp>
      <p:sp>
        <p:nvSpPr>
          <p:cNvPr id="1048681" name="Picture Placeholder 2"/>
          <p:cNvSpPr>
            <a:spLocks noGrp="1"/>
          </p:cNvSpPr>
          <p:nvPr>
            <p:ph type="pic" idx="1"/>
          </p:nvPr>
        </p:nvSpPr>
        <p:spPr>
          <a:xfrm>
            <a:off x="2010835" y="1143000"/>
            <a:ext cx="8072965" cy="4541044"/>
          </a:xfrm>
          <a:ln w="76200">
            <a:solidFill>
              <a:schemeClr val="bg1"/>
            </a:solidFill>
          </a:ln>
          <a:effectLst>
            <a:outerShdw algn="ctr" blurRad="88900" dir="5400000" dist="50800" rotWithShape="0">
              <a:srgbClr val="000000">
                <a:alpha val="25000"/>
              </a:srgbClr>
            </a:outerShdw>
          </a:effectLst>
        </p:spPr>
        <p:txBody>
          <a:bodyPr anchor="t"/>
          <a:lstStyle>
            <a:lvl1pPr algn="ct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en-US" smtClean="0"/>
              <a:t>Click icon to add picture</a:t>
            </a:r>
            <a:endParaRPr dirty="0" lang="en-US"/>
          </a:p>
        </p:txBody>
      </p:sp>
      <p:sp>
        <p:nvSpPr>
          <p:cNvPr id="1048682" name="Text Placeholder 3"/>
          <p:cNvSpPr>
            <a:spLocks noGrp="1"/>
          </p:cNvSpPr>
          <p:nvPr>
            <p:ph type="body" sz="half" idx="2"/>
          </p:nvPr>
        </p:nvSpPr>
        <p:spPr>
          <a:xfrm>
            <a:off x="2239435" y="5810250"/>
            <a:ext cx="7615765" cy="533400"/>
          </a:xfrm>
        </p:spPr>
        <p:txBody>
          <a:bodyPr>
            <a:normAutofit/>
          </a:bodyPr>
          <a:lstStyle>
            <a:lvl1pPr algn="ctr" indent="0" marL="0">
              <a:buNone/>
              <a:defRPr sz="16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en-US" smtClean="0"/>
              <a:t>Click to edit Master text styles</a:t>
            </a:r>
          </a:p>
        </p:txBody>
      </p:sp>
      <p:sp>
        <p:nvSpPr>
          <p:cNvPr id="1048683" name="Date Placeholder 4"/>
          <p:cNvSpPr>
            <a:spLocks noGrp="1"/>
          </p:cNvSpPr>
          <p:nvPr>
            <p:ph type="dt" sz="half" idx="10"/>
          </p:nvPr>
        </p:nvSpPr>
        <p:spPr/>
        <p:txBody>
          <a:bodyPr/>
          <a:p>
            <a:fld id="{48A87A34-81AB-432B-8DAE-1953F412C126}" type="datetimeFigureOut">
              <a:rPr lang="en-US" smtClean="0"/>
              <a:t>10-Nov-19</a:t>
            </a:fld>
            <a:endParaRPr dirty="0" lang="en-US"/>
          </a:p>
        </p:txBody>
      </p:sp>
      <p:sp>
        <p:nvSpPr>
          <p:cNvPr id="1048684" name="Footer Placeholder 5"/>
          <p:cNvSpPr>
            <a:spLocks noGrp="1"/>
          </p:cNvSpPr>
          <p:nvPr>
            <p:ph type="ftr" sz="quarter" idx="11"/>
          </p:nvPr>
        </p:nvSpPr>
        <p:spPr/>
        <p:txBody>
          <a:bodyPr/>
          <a:p>
            <a:endParaRPr dirty="0" lang="en-US"/>
          </a:p>
        </p:txBody>
      </p:sp>
      <p:sp>
        <p:nvSpPr>
          <p:cNvPr id="1048685" name="Slide Number Placeholder 6"/>
          <p:cNvSpPr>
            <a:spLocks noGrp="1"/>
          </p:cNvSpPr>
          <p:nvPr>
            <p:ph type="sldNum" sz="quarter" idx="12"/>
          </p:nvPr>
        </p:nvSpPr>
        <p:spPr/>
        <p:txBody>
          <a:bodyPr/>
          <a:p>
            <a:fld id="{6D22F896-40B5-4ADD-8801-0D06FADFA095}" type="slidenum">
              <a:rPr lang="en-US" smtClean="0"/>
              <a:t>‹#›</a:t>
            </a:fld>
            <a:endParaRPr dirty="0" lang="en-US"/>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2" name=""/>
        <p:cNvGrpSpPr/>
        <p:nvPr/>
      </p:nvGrpSpPr>
      <p:grpSpPr>
        <a:xfrm>
          <a:off x="0" y="0"/>
          <a:ext cx="0" cy="0"/>
          <a:chOff x="0" y="0"/>
          <a:chExt cx="0" cy="0"/>
        </a:xfrm>
      </p:grpSpPr>
      <p:sp>
        <p:nvSpPr>
          <p:cNvPr id="1048576" name="Title Placeholder 1"/>
          <p:cNvSpPr>
            <a:spLocks noGrp="1"/>
          </p:cNvSpPr>
          <p:nvPr>
            <p:ph type="title"/>
          </p:nvPr>
        </p:nvSpPr>
        <p:spPr>
          <a:xfrm>
            <a:off x="609600" y="0"/>
            <a:ext cx="10972800" cy="1600200"/>
          </a:xfrm>
          <a:prstGeom prst="rect"/>
        </p:spPr>
        <p:txBody>
          <a:bodyPr anchor="b" bIns="45720" lIns="91440" rIns="91440" rtlCol="0" tIns="45720" vert="horz">
            <a:noAutofit/>
          </a:bodyPr>
          <a:p>
            <a:r>
              <a:rPr lang="en-US" smtClean="0"/>
              <a:t>Click to edit Master title style</a:t>
            </a:r>
            <a:endParaRPr dirty="0" lang="en-US"/>
          </a:p>
        </p:txBody>
      </p:sp>
      <p:sp>
        <p:nvSpPr>
          <p:cNvPr id="1048577" name="Text Placeholder 2"/>
          <p:cNvSpPr>
            <a:spLocks noGrp="1"/>
          </p:cNvSpPr>
          <p:nvPr>
            <p:ph type="body" idx="1"/>
          </p:nvPr>
        </p:nvSpPr>
        <p:spPr>
          <a:xfrm>
            <a:off x="609600" y="1600201"/>
            <a:ext cx="10972800" cy="4525963"/>
          </a:xfrm>
          <a:prstGeom prst="rect"/>
        </p:spPr>
        <p:txBody>
          <a:bodyPr bIns="45720" lIns="91440" rIns="91440" rtlCol="0" tIns="45720" vert="horz">
            <a:normAutofit/>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smtClean="0"/>
          </a:p>
        </p:txBody>
      </p:sp>
      <p:sp>
        <p:nvSpPr>
          <p:cNvPr id="1048578" name="Date Placeholder 3"/>
          <p:cNvSpPr>
            <a:spLocks noGrp="1"/>
          </p:cNvSpPr>
          <p:nvPr>
            <p:ph type="dt" sz="half" idx="2"/>
          </p:nvPr>
        </p:nvSpPr>
        <p:spPr>
          <a:xfrm>
            <a:off x="8484463" y="6356351"/>
            <a:ext cx="2781300" cy="365125"/>
          </a:xfrm>
          <a:prstGeom prst="rect"/>
        </p:spPr>
        <p:txBody>
          <a:bodyPr anchor="ctr" bIns="45720" lIns="91440" rIns="45720" rtlCol="0" tIns="45720" vert="horz"/>
          <a:lstStyle>
            <a:lvl1pPr algn="r">
              <a:defRPr sz="1200">
                <a:solidFill>
                  <a:schemeClr val="tx1">
                    <a:lumMod val="65000"/>
                    <a:lumOff val="35000"/>
                  </a:schemeClr>
                </a:solidFill>
                <a:latin typeface="Century Gothic" pitchFamily="34" charset="0"/>
              </a:defRPr>
            </a:lvl1pPr>
          </a:lstStyle>
          <a:p>
            <a:fld id="{48A87A34-81AB-432B-8DAE-1953F412C126}" type="datetimeFigureOut">
              <a:rPr lang="en-US" smtClean="0"/>
              <a:t>10-Nov-19</a:t>
            </a:fld>
            <a:endParaRPr dirty="0" lang="en-US"/>
          </a:p>
        </p:txBody>
      </p:sp>
      <p:sp>
        <p:nvSpPr>
          <p:cNvPr id="1048579" name="Footer Placeholder 4"/>
          <p:cNvSpPr>
            <a:spLocks noGrp="1"/>
          </p:cNvSpPr>
          <p:nvPr>
            <p:ph type="ftr" sz="quarter" idx="3"/>
          </p:nvPr>
        </p:nvSpPr>
        <p:spPr>
          <a:xfrm>
            <a:off x="878887" y="6356351"/>
            <a:ext cx="3797300" cy="365125"/>
          </a:xfrm>
          <a:prstGeom prst="rect"/>
        </p:spPr>
        <p:txBody>
          <a:bodyPr anchor="ctr" bIns="45720" lIns="45720" rIns="91440" rtlCol="0" tIns="45720" vert="horz"/>
          <a:lstStyle>
            <a:lvl1pPr algn="l">
              <a:defRPr sz="1200">
                <a:solidFill>
                  <a:schemeClr val="tx1">
                    <a:lumMod val="65000"/>
                    <a:lumOff val="35000"/>
                  </a:schemeClr>
                </a:solidFill>
                <a:latin typeface="Century Gothic" pitchFamily="34" charset="0"/>
              </a:defRPr>
            </a:lvl1pPr>
          </a:lstStyle>
          <a:p>
            <a:endParaRPr dirty="0" lang="en-US"/>
          </a:p>
        </p:txBody>
      </p:sp>
      <p:sp>
        <p:nvSpPr>
          <p:cNvPr id="1048580" name="Slide Number Placeholder 5"/>
          <p:cNvSpPr>
            <a:spLocks noGrp="1"/>
          </p:cNvSpPr>
          <p:nvPr>
            <p:ph type="sldNum" sz="quarter" idx="4"/>
          </p:nvPr>
        </p:nvSpPr>
        <p:spPr>
          <a:xfrm>
            <a:off x="11391038" y="6356351"/>
            <a:ext cx="749300" cy="365125"/>
          </a:xfrm>
          <a:prstGeom prst="rect"/>
        </p:spPr>
        <p:txBody>
          <a:bodyPr anchor="ctr" bIns="45720" lIns="27432" rIns="45720" rtlCol="0" tIns="45720" vert="horz"/>
          <a:lstStyle>
            <a:lvl1pPr algn="l">
              <a:defRPr sz="1200">
                <a:solidFill>
                  <a:schemeClr val="tx1">
                    <a:lumMod val="65000"/>
                    <a:lumOff val="35000"/>
                  </a:schemeClr>
                </a:solidFill>
                <a:latin typeface="Century Gothic" pitchFamily="34" charset="0"/>
              </a:defRPr>
            </a:lvl1pPr>
          </a:lstStyle>
          <a:p>
            <a:fld id="{6D22F896-40B5-4ADD-8801-0D06FADFA095}" type="slidenum">
              <a:rPr lang="en-US" smtClean="0"/>
              <a:t>‹#›</a:t>
            </a:fld>
            <a:endParaRPr dirty="0" lang="en-US"/>
          </a:p>
        </p:txBody>
      </p:sp>
      <p:sp>
        <p:nvSpPr>
          <p:cNvPr id="1048581" name="Oval 6"/>
          <p:cNvSpPr/>
          <p:nvPr/>
        </p:nvSpPr>
        <p:spPr>
          <a:xfrm>
            <a:off x="11277014" y="6499384"/>
            <a:ext cx="113029" cy="84772"/>
          </a:xfrm>
          <a:prstGeom prst="ellipse"/>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defTabSz="914400" eaLnBrk="1" hangingPunct="1" latinLnBrk="0" marL="0" rtl="0"/>
            <a:endParaRPr sz="1800" kern="1200" lang="en-US">
              <a:solidFill>
                <a:schemeClr val="lt1"/>
              </a:solidFill>
              <a:latin typeface="+mn-lt"/>
              <a:ea typeface="+mn-ea"/>
              <a:cs typeface="+mn-cs"/>
            </a:endParaRPr>
          </a:p>
        </p:txBody>
      </p:sp>
      <p:sp>
        <p:nvSpPr>
          <p:cNvPr id="1048582" name="Oval 7"/>
          <p:cNvSpPr/>
          <p:nvPr/>
        </p:nvSpPr>
        <p:spPr>
          <a:xfrm>
            <a:off x="758826" y="6499384"/>
            <a:ext cx="113029" cy="84772"/>
          </a:xfrm>
          <a:prstGeom prst="ellipse"/>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eaLnBrk="1" hangingPunct="1" latinLnBrk="0" rtl="0">
        <a:lnSpc>
          <a:spcPts val="5800"/>
        </a:lnSpc>
        <a:spcBef>
          <a:spcPct val="0"/>
        </a:spcBef>
        <a:buNone/>
        <a:defRPr sz="5400" kern="1200">
          <a:solidFill>
            <a:schemeClr val="tx2"/>
          </a:solidFill>
          <a:effectLst>
            <a:outerShdw algn="t" blurRad="63500" dir="5400000" dist="38100" rotWithShape="0">
              <a:prstClr val="black">
                <a:alpha val="25000"/>
              </a:prstClr>
            </a:outerShdw>
          </a:effectLst>
          <a:latin typeface="+mn-lt"/>
          <a:ea typeface="+mj-ea"/>
          <a:cs typeface="+mj-cs"/>
        </a:defRPr>
      </a:lvl1pPr>
    </p:titleStyle>
    <p:bodyStyle>
      <a:lvl1pPr algn="l" defTabSz="914400" eaLnBrk="1" hangingPunct="1" indent="-342900" latinLnBrk="0" marL="342900" rtl="0">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algn="l" defTabSz="914400" eaLnBrk="1" hangingPunct="1" indent="-285750" latinLnBrk="0" marL="742950" rtl="0">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algn="l" defTabSz="914400" eaLnBrk="1" hangingPunct="1" indent="-228600" latinLnBrk="0" marL="1143000" rtl="0">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algn="l" defTabSz="914400" eaLnBrk="1" hangingPunct="1" indent="-228600" latinLnBrk="0" marL="1600200" rtl="0">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algn="l" defTabSz="914400" eaLnBrk="1" hangingPunct="1" indent="-228600" latinLnBrk="0" marL="2057400" rtl="0">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algn="l" defTabSz="914400" eaLnBrk="1" hangingPunct="1" indent="-228600" latinLnBrk="0" marL="2514600" rtl="0">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algn="l" defTabSz="914400" eaLnBrk="1" hangingPunct="1" indent="-228600" latinLnBrk="0" marL="2971800" rtl="0">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algn="l" defTabSz="914400" eaLnBrk="1" hangingPunct="1" indent="-228600" latinLnBrk="0" marL="3429000" rtl="0">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algn="l" defTabSz="914400" eaLnBrk="1" hangingPunct="1" indent="-228600" latinLnBrk="0" marL="3886200" rtl="0">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5" name=""/>
        <p:cNvGrpSpPr/>
        <p:nvPr/>
      </p:nvGrpSpPr>
      <p:grpSpPr>
        <a:xfrm>
          <a:off x="0" y="0"/>
          <a:ext cx="0" cy="0"/>
          <a:chOff x="0" y="0"/>
          <a:chExt cx="0" cy="0"/>
        </a:xfrm>
      </p:grpSpPr>
      <p:sp>
        <p:nvSpPr>
          <p:cNvPr id="1048588" name="Title 1"/>
          <p:cNvSpPr>
            <a:spLocks noGrp="1"/>
          </p:cNvSpPr>
          <p:nvPr>
            <p:ph type="ctrTitle"/>
          </p:nvPr>
        </p:nvSpPr>
        <p:spPr>
          <a:xfrm>
            <a:off x="1524000" y="-914400"/>
            <a:ext cx="8637073" cy="2541431"/>
          </a:xfrm>
        </p:spPr>
        <p:txBody>
          <a:bodyPr>
            <a:noAutofit/>
          </a:bodyPr>
          <a:p>
            <a:r>
              <a:rPr dirty="0" lang="en-GB"/>
              <a:t>Paragraph writing </a:t>
            </a:r>
            <a:endParaRPr dirty="0" lang="en-US"/>
          </a:p>
        </p:txBody>
      </p:sp>
      <p:pic>
        <p:nvPicPr>
          <p:cNvPr id="2097152" name="Picture 4"/>
          <p:cNvPicPr>
            <a:picLocks noChangeAspect="1"/>
          </p:cNvPicPr>
          <p:nvPr/>
        </p:nvPicPr>
        <p:blipFill>
          <a:blip xmlns:r="http://schemas.openxmlformats.org/officeDocument/2006/relationships" r:embed="rId1"/>
          <a:stretch>
            <a:fillRect/>
          </a:stretch>
        </p:blipFill>
        <p:spPr>
          <a:xfrm>
            <a:off x="6832626" y="3124200"/>
            <a:ext cx="5359374" cy="3657600"/>
          </a:xfrm>
          <a:prstGeom prst="rect"/>
        </p:spPr>
      </p:pic>
    </p:spTree>
  </p:cSld>
  <p:clrMapOvr>
    <a:masterClrMapping/>
  </p:clrMapOvr>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45" name=""/>
        <p:cNvGrpSpPr/>
        <p:nvPr/>
      </p:nvGrpSpPr>
      <p:grpSpPr>
        <a:xfrm>
          <a:off x="0" y="0"/>
          <a:ext cx="0" cy="0"/>
          <a:chOff x="0" y="0"/>
          <a:chExt cx="0" cy="0"/>
        </a:xfrm>
      </p:grpSpPr>
      <p:sp>
        <p:nvSpPr>
          <p:cNvPr id="1048634" name="Title 1"/>
          <p:cNvSpPr>
            <a:spLocks noGrp="1"/>
          </p:cNvSpPr>
          <p:nvPr>
            <p:ph type="title"/>
          </p:nvPr>
        </p:nvSpPr>
        <p:spPr/>
        <p:txBody>
          <a:bodyPr/>
          <a:p>
            <a:r>
              <a:rPr b="1" dirty="0" sz="9600" lang="en-GB" spc="50" smtClean="0">
                <a:ln w="13500">
                  <a:solidFill>
                    <a:schemeClr val="accent1">
                      <a:shade val="2500"/>
                      <a:alpha val="6500"/>
                    </a:schemeClr>
                  </a:solidFill>
                  <a:prstDash val="solid"/>
                </a:ln>
                <a:solidFill>
                  <a:schemeClr val="bg1">
                    <a:lumMod val="50000"/>
                    <a:alpha val="95000"/>
                  </a:schemeClr>
                </a:solidFill>
                <a:effectLst>
                  <a:innerShdw blurRad="50900" dir="13500000" dist="38500">
                    <a:srgbClr val="000000">
                      <a:alpha val="60000"/>
                    </a:srgbClr>
                  </a:innerShdw>
                </a:effectLst>
              </a:rPr>
              <a:t>Completeness</a:t>
            </a:r>
            <a:endParaRPr b="1" dirty="0" sz="9600" lang="en-US">
              <a:ln w="19050" cmpd="sng">
                <a:solidFill>
                  <a:schemeClr val="tx1">
                    <a:lumMod val="95000"/>
                    <a:lumOff val="5000"/>
                  </a:scheme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048635" name="Content Placeholder 2"/>
          <p:cNvSpPr>
            <a:spLocks noGrp="1"/>
          </p:cNvSpPr>
          <p:nvPr>
            <p:ph idx="1"/>
          </p:nvPr>
        </p:nvSpPr>
        <p:spPr>
          <a:xfrm>
            <a:off x="304800" y="1600200"/>
            <a:ext cx="10855201" cy="4876800"/>
          </a:xfrm>
        </p:spPr>
        <p:txBody>
          <a:bodyPr>
            <a:noAutofit/>
          </a:bodyPr>
          <a:p>
            <a:pPr>
              <a:buFont typeface="Wingdings" panose="05000000000000000000" pitchFamily="2" charset="2"/>
              <a:buChar char="§"/>
            </a:pPr>
            <a:r>
              <a:rPr dirty="0" sz="2800" lang="en-GB">
                <a:solidFill>
                  <a:schemeClr val="tx1"/>
                </a:solidFill>
              </a:rPr>
              <a:t>Completeness Means a paragraph is well developed . </a:t>
            </a:r>
          </a:p>
          <a:p>
            <a:pPr>
              <a:buFont typeface="Wingdings" panose="05000000000000000000" pitchFamily="2" charset="2"/>
              <a:buChar char="§"/>
            </a:pPr>
            <a:r>
              <a:rPr dirty="0" sz="2800" lang="en-GB">
                <a:solidFill>
                  <a:schemeClr val="tx1"/>
                </a:solidFill>
              </a:rPr>
              <a:t>If all the sentences clearly and efficiently support the main idea then your paragraph is complete.</a:t>
            </a:r>
          </a:p>
          <a:p>
            <a:pPr>
              <a:buFont typeface="Wingdings" panose="05000000000000000000" pitchFamily="2" charset="2"/>
              <a:buChar char="§"/>
            </a:pPr>
            <a:r>
              <a:rPr dirty="0" sz="2800" lang="en-GB">
                <a:solidFill>
                  <a:schemeClr val="tx1"/>
                </a:solidFill>
              </a:rPr>
              <a:t>If there are not enough sentences or enough information to prove your thesis,  then your paragraph is incomplete. </a:t>
            </a:r>
          </a:p>
          <a:p>
            <a:pPr>
              <a:buFont typeface="Wingdings" panose="05000000000000000000" pitchFamily="2" charset="2"/>
              <a:buChar char="§"/>
            </a:pPr>
            <a:r>
              <a:rPr dirty="0" sz="2800" lang="en-GB">
                <a:solidFill>
                  <a:schemeClr val="tx1"/>
                </a:solidFill>
              </a:rPr>
              <a:t>Usually three supporting sentences and one topic and one concluding sentences should be in a paragraph to be complete .</a:t>
            </a:r>
          </a:p>
          <a:p>
            <a:pPr>
              <a:buFont typeface="Wingdings" panose="05000000000000000000" pitchFamily="2" charset="2"/>
              <a:buChar char="§"/>
            </a:pPr>
            <a:r>
              <a:rPr dirty="0" sz="2800" lang="en-GB">
                <a:solidFill>
                  <a:schemeClr val="tx1"/>
                </a:solidFill>
              </a:rPr>
              <a:t>The last of your paragraph should summarise your whole paragraph </a:t>
            </a:r>
            <a:endParaRPr dirty="0" sz="2800" lang="en-US">
              <a:solidFill>
                <a:schemeClr val="tx1"/>
              </a:solidFill>
            </a:endParaRPr>
          </a:p>
        </p:txBody>
      </p:sp>
    </p:spTree>
  </p:cSld>
  <p:clrMapOvr>
    <a:masterClrMapping/>
  </p:clrMapOvr>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46" name=""/>
        <p:cNvGrpSpPr/>
        <p:nvPr/>
      </p:nvGrpSpPr>
      <p:grpSpPr>
        <a:xfrm>
          <a:off x="0" y="0"/>
          <a:ext cx="0" cy="0"/>
          <a:chOff x="0" y="0"/>
          <a:chExt cx="0" cy="0"/>
        </a:xfrm>
      </p:grpSpPr>
      <p:sp>
        <p:nvSpPr>
          <p:cNvPr id="1048636" name="Title 1"/>
          <p:cNvSpPr>
            <a:spLocks noGrp="1"/>
          </p:cNvSpPr>
          <p:nvPr>
            <p:ph type="title"/>
          </p:nvPr>
        </p:nvSpPr>
        <p:spPr/>
        <p:txBody>
          <a:bodyPr/>
          <a:p>
            <a:r>
              <a:rPr b="1" dirty="0" sz="7200" lang="en-GB">
                <a:ln w="28575" cmpd="sng">
                  <a:gradFill>
                    <a:gsLst>
                      <a:gs pos="0">
                        <a:schemeClr val="accent6">
                          <a:tint val="77000"/>
                          <a:satMod val="180000"/>
                        </a:schemeClr>
                      </a:gs>
                      <a:gs pos="70000">
                        <a:schemeClr val="accent6">
                          <a:shade val="50000"/>
                          <a:satMod val="190000"/>
                        </a:schemeClr>
                      </a:gs>
                    </a:gsLst>
                    <a:lin ang="5400000"/>
                  </a:gradFill>
                  <a:prstDash val="solid"/>
                </a:ln>
                <a:solidFill>
                  <a:schemeClr val="bg1">
                    <a:lumMod val="50000"/>
                  </a:schemeClr>
                </a:solidFill>
                <a:effectLst>
                  <a:outerShdw algn="tl" blurRad="50800" dir="5400000" dist="40000" rotWithShape="0">
                    <a:srgbClr val="000000">
                      <a:shade val="5000"/>
                      <a:satMod val="120000"/>
                      <a:alpha val="33000"/>
                    </a:srgbClr>
                  </a:outerShdw>
                </a:effectLst>
              </a:rPr>
              <a:t>Paragraph structure </a:t>
            </a:r>
            <a:endParaRPr b="1" dirty="0" sz="7200" lang="en-US">
              <a:ln w="28575" cmpd="sng">
                <a:gradFill>
                  <a:gsLst>
                    <a:gs pos="0">
                      <a:schemeClr val="accent6">
                        <a:tint val="77000"/>
                        <a:satMod val="180000"/>
                      </a:schemeClr>
                    </a:gs>
                    <a:gs pos="70000">
                      <a:schemeClr val="accent6">
                        <a:shade val="50000"/>
                        <a:satMod val="190000"/>
                      </a:schemeClr>
                    </a:gs>
                  </a:gsLst>
                  <a:lin ang="5400000"/>
                </a:gradFill>
                <a:prstDash val="solid"/>
              </a:ln>
              <a:solidFill>
                <a:schemeClr val="bg1">
                  <a:lumMod val="50000"/>
                </a:schemeClr>
              </a:solidFill>
              <a:effectLst>
                <a:outerShdw algn="tl" blurRad="50800" dir="5400000" dist="40000" rotWithShape="0">
                  <a:srgbClr val="000000">
                    <a:shade val="5000"/>
                    <a:satMod val="120000"/>
                    <a:alpha val="33000"/>
                  </a:srgbClr>
                </a:outerShdw>
              </a:effectLst>
            </a:endParaRPr>
          </a:p>
        </p:txBody>
      </p:sp>
      <p:sp>
        <p:nvSpPr>
          <p:cNvPr id="1048637" name="Content Placeholder 2"/>
          <p:cNvSpPr>
            <a:spLocks noGrp="1"/>
          </p:cNvSpPr>
          <p:nvPr>
            <p:ph idx="1"/>
          </p:nvPr>
        </p:nvSpPr>
        <p:spPr/>
        <p:txBody>
          <a:bodyPr/>
          <a:p>
            <a:pPr indent="0" marL="0">
              <a:buNone/>
            </a:pPr>
            <a:endParaRPr dirty="0" lang="en-GB"/>
          </a:p>
          <a:p>
            <a:pPr>
              <a:buFont typeface="Wingdings" panose="05000000000000000000" pitchFamily="2" charset="2"/>
              <a:buChar char="Ø"/>
            </a:pPr>
            <a:r>
              <a:rPr dirty="0" sz="4800" lang="en-GB" smtClean="0">
                <a:solidFill>
                  <a:schemeClr val="tx1"/>
                </a:solidFill>
              </a:rPr>
              <a:t>   Introduction </a:t>
            </a:r>
            <a:endParaRPr dirty="0" sz="4800" lang="en-GB">
              <a:solidFill>
                <a:schemeClr val="tx1"/>
              </a:solidFill>
            </a:endParaRPr>
          </a:p>
          <a:p>
            <a:pPr>
              <a:buFont typeface="Wingdings" panose="05000000000000000000" pitchFamily="2" charset="2"/>
              <a:buChar char="Ø"/>
            </a:pPr>
            <a:r>
              <a:rPr dirty="0" sz="4800" lang="en-GB" smtClean="0">
                <a:solidFill>
                  <a:schemeClr val="tx1"/>
                </a:solidFill>
              </a:rPr>
              <a:t>   Body</a:t>
            </a:r>
            <a:endParaRPr dirty="0" sz="4800" lang="en-GB">
              <a:solidFill>
                <a:schemeClr val="tx1"/>
              </a:solidFill>
            </a:endParaRPr>
          </a:p>
          <a:p>
            <a:pPr>
              <a:buFont typeface="Wingdings" panose="05000000000000000000" pitchFamily="2" charset="2"/>
              <a:buChar char="Ø"/>
            </a:pPr>
            <a:r>
              <a:rPr dirty="0" sz="4800" lang="en-GB" smtClean="0">
                <a:solidFill>
                  <a:schemeClr val="tx1"/>
                </a:solidFill>
              </a:rPr>
              <a:t>   Conclusion </a:t>
            </a:r>
            <a:endParaRPr dirty="0" sz="4800" lang="en-US">
              <a:solidFill>
                <a:schemeClr val="tx1"/>
              </a:solidFill>
            </a:endParaRPr>
          </a:p>
        </p:txBody>
      </p:sp>
    </p:spTree>
  </p:cSld>
  <p:clrMapOvr>
    <a:masterClrMapping/>
  </p:clrMapOvr>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47" name=""/>
        <p:cNvGrpSpPr/>
        <p:nvPr/>
      </p:nvGrpSpPr>
      <p:grpSpPr>
        <a:xfrm>
          <a:off x="0" y="0"/>
          <a:ext cx="0" cy="0"/>
          <a:chOff x="0" y="0"/>
          <a:chExt cx="0" cy="0"/>
        </a:xfrm>
      </p:grpSpPr>
      <p:sp>
        <p:nvSpPr>
          <p:cNvPr id="1048638" name="Title 1"/>
          <p:cNvSpPr>
            <a:spLocks noGrp="1"/>
          </p:cNvSpPr>
          <p:nvPr>
            <p:ph type="title"/>
          </p:nvPr>
        </p:nvSpPr>
        <p:spPr/>
        <p:txBody>
          <a:bodyPr/>
          <a:p>
            <a:r>
              <a:rPr b="1" dirty="0" sz="7200" lang="en-GB">
                <a:ln w="28575" cmpd="sng">
                  <a:gradFill>
                    <a:gsLst>
                      <a:gs pos="0">
                        <a:schemeClr val="accent6">
                          <a:tint val="77000"/>
                          <a:satMod val="180000"/>
                        </a:schemeClr>
                      </a:gs>
                      <a:gs pos="70000">
                        <a:schemeClr val="accent6">
                          <a:shade val="50000"/>
                          <a:satMod val="190000"/>
                        </a:schemeClr>
                      </a:gs>
                    </a:gsLst>
                    <a:lin ang="5400000"/>
                  </a:gradFill>
                  <a:prstDash val="solid"/>
                </a:ln>
                <a:solidFill>
                  <a:schemeClr val="bg1">
                    <a:lumMod val="50000"/>
                  </a:schemeClr>
                </a:solidFill>
                <a:effectLst>
                  <a:outerShdw algn="tl" blurRad="50800" dir="5400000" dist="40000" rotWithShape="0">
                    <a:srgbClr val="000000">
                      <a:shade val="5000"/>
                      <a:satMod val="120000"/>
                      <a:alpha val="33000"/>
                    </a:srgbClr>
                  </a:outerShdw>
                </a:effectLst>
              </a:rPr>
              <a:t>Introduction</a:t>
            </a:r>
            <a:r>
              <a:rPr dirty="0" lang="en-GB"/>
              <a:t> </a:t>
            </a:r>
            <a:endParaRPr dirty="0" lang="en-US"/>
          </a:p>
        </p:txBody>
      </p:sp>
      <p:sp>
        <p:nvSpPr>
          <p:cNvPr id="1048639" name="Content Placeholder 2"/>
          <p:cNvSpPr>
            <a:spLocks noGrp="1"/>
          </p:cNvSpPr>
          <p:nvPr>
            <p:ph idx="1"/>
          </p:nvPr>
        </p:nvSpPr>
        <p:spPr>
          <a:xfrm>
            <a:off x="609600" y="1600201"/>
            <a:ext cx="10972800" cy="4495799"/>
          </a:xfrm>
        </p:spPr>
        <p:style>
          <a:lnRef idx="1">
            <a:schemeClr val="accent6"/>
          </a:lnRef>
          <a:fillRef idx="2">
            <a:schemeClr val="accent6"/>
          </a:fillRef>
          <a:effectRef idx="1">
            <a:schemeClr val="accent6"/>
          </a:effectRef>
          <a:fontRef idx="minor">
            <a:schemeClr val="dk1"/>
          </a:fontRef>
        </p:style>
        <p:txBody>
          <a:bodyPr>
            <a:normAutofit/>
          </a:bodyPr>
          <a:p>
            <a:endParaRPr dirty="0" lang="en-GB">
              <a:solidFill>
                <a:schemeClr val="tx1"/>
              </a:solidFill>
            </a:endParaRPr>
          </a:p>
          <a:p>
            <a:pPr indent="0" marL="0">
              <a:buNone/>
            </a:pPr>
            <a:r>
              <a:rPr dirty="0" sz="4800" lang="en-GB">
                <a:solidFill>
                  <a:schemeClr val="tx1"/>
                </a:solidFill>
              </a:rPr>
              <a:t>The first section of the paragraph should include a topic sentence and any other sentences at the beginning of the paragraph that give background information to provide </a:t>
            </a:r>
            <a:r>
              <a:rPr dirty="0" sz="4800" lang="en-GB" smtClean="0">
                <a:solidFill>
                  <a:schemeClr val="tx1"/>
                </a:solidFill>
              </a:rPr>
              <a:t>transition.</a:t>
            </a:r>
            <a:endParaRPr dirty="0" sz="4800" lang="en-US">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48" name=""/>
        <p:cNvGrpSpPr/>
        <p:nvPr/>
      </p:nvGrpSpPr>
      <p:grpSpPr>
        <a:xfrm>
          <a:off x="0" y="0"/>
          <a:ext cx="0" cy="0"/>
          <a:chOff x="0" y="0"/>
          <a:chExt cx="0" cy="0"/>
        </a:xfrm>
      </p:grpSpPr>
      <p:sp>
        <p:nvSpPr>
          <p:cNvPr id="1048640" name="Title 1"/>
          <p:cNvSpPr>
            <a:spLocks noGrp="1"/>
          </p:cNvSpPr>
          <p:nvPr>
            <p:ph type="title"/>
          </p:nvPr>
        </p:nvSpPr>
        <p:spPr/>
        <p:txBody>
          <a:bodyPr/>
          <a:p>
            <a:r>
              <a:rPr b="1" dirty="0" sz="7200" lang="en-GB" smtClean="0">
                <a:ln w="19050">
                  <a:solidFill>
                    <a:schemeClr val="tx1"/>
                  </a:solidFill>
                  <a:prstDash val="solid"/>
                </a:ln>
                <a:solidFill>
                  <a:schemeClr val="tx1"/>
                </a:solidFill>
                <a:effectLst>
                  <a:outerShdw algn="tl" blurRad="50000" dir="7500000" dist="50800">
                    <a:srgbClr val="000000">
                      <a:shade val="5000"/>
                      <a:alpha val="35000"/>
                    </a:srgbClr>
                  </a:outerShdw>
                </a:effectLst>
              </a:rPr>
              <a:t>Example</a:t>
            </a:r>
            <a:endParaRPr b="1" dirty="0" sz="7200" lang="en-US">
              <a:ln w="19050">
                <a:solidFill>
                  <a:schemeClr val="tx1"/>
                </a:solidFill>
                <a:prstDash val="solid"/>
              </a:ln>
              <a:solidFill>
                <a:schemeClr val="tx1"/>
              </a:solidFill>
              <a:effectLst>
                <a:outerShdw algn="tl" blurRad="50000" dir="7500000" dist="50800">
                  <a:srgbClr val="000000">
                    <a:shade val="5000"/>
                    <a:alpha val="35000"/>
                  </a:srgbClr>
                </a:outerShdw>
              </a:effectLst>
            </a:endParaRPr>
          </a:p>
        </p:txBody>
      </p:sp>
      <p:sp>
        <p:nvSpPr>
          <p:cNvPr id="1048641" name="Content Placeholder 2"/>
          <p:cNvSpPr>
            <a:spLocks noGrp="1"/>
          </p:cNvSpPr>
          <p:nvPr>
            <p:ph idx="1"/>
          </p:nvPr>
        </p:nvSpPr>
        <p:spPr>
          <a:xfrm>
            <a:off x="3048000" y="1905000"/>
            <a:ext cx="5486400" cy="609600"/>
          </a:xfrm>
          <a:ln w="38100">
            <a:solidFill>
              <a:schemeClr val="tx1"/>
            </a:solidFill>
          </a:ln>
        </p:spPr>
        <p:txBody>
          <a:bodyPr>
            <a:noAutofit/>
          </a:bodyPr>
          <a:p>
            <a:pPr algn="ctr" indent="0" marL="0">
              <a:buNone/>
            </a:pPr>
            <a:r>
              <a:rPr dirty="0" sz="2800" lang="en-GB" err="1" smtClean="0">
                <a:solidFill>
                  <a:schemeClr val="tx1"/>
                </a:solidFill>
              </a:rPr>
              <a:t>Dr.</a:t>
            </a:r>
            <a:r>
              <a:rPr dirty="0" sz="2800" lang="en-GB" smtClean="0">
                <a:solidFill>
                  <a:schemeClr val="tx1"/>
                </a:solidFill>
              </a:rPr>
              <a:t> Allama Muhammad Iqbal</a:t>
            </a:r>
            <a:endParaRPr dirty="0" sz="2800" lang="en-US">
              <a:solidFill>
                <a:schemeClr val="tx1"/>
              </a:solidFill>
            </a:endParaRPr>
          </a:p>
        </p:txBody>
      </p:sp>
      <p:sp>
        <p:nvSpPr>
          <p:cNvPr id="1048642" name="TextBox 9"/>
          <p:cNvSpPr txBox="1"/>
          <p:nvPr/>
        </p:nvSpPr>
        <p:spPr>
          <a:xfrm>
            <a:off x="2817635" y="2971800"/>
            <a:ext cx="6506688" cy="2936240"/>
          </a:xfrm>
          <a:prstGeom prst="rect"/>
          <a:noFill/>
        </p:spPr>
        <p:txBody>
          <a:bodyPr wrap="square">
            <a:spAutoFit/>
          </a:bodyPr>
          <a:p>
            <a:r>
              <a:rPr b="0" dirty="0" sz="2400" i="0" lang="en-US" u="sng">
                <a:solidFill>
                  <a:srgbClr val="3A3838"/>
                </a:solidFill>
                <a:latin typeface="Montserrat"/>
              </a:rPr>
              <a:t>Allama Iqbal is our national poet. </a:t>
            </a:r>
            <a:r>
              <a:rPr b="0" dirty="0" sz="2400" i="0" lang="en-US">
                <a:solidFill>
                  <a:srgbClr val="3A3838"/>
                </a:solidFill>
                <a:effectLst/>
                <a:latin typeface="Montserrat"/>
              </a:rPr>
              <a:t>He was born at Sialkot on November 9, 1877. He belonged to a respectable Kashmiri family. One of his forefathers left Kashmir and settled in Sialkot. His father Sheikh Noor Muhammad was a pious and religious man. Allama Iqbal inherited mysticism and deep love for his religion from his parents.</a:t>
            </a:r>
            <a:r>
              <a:rPr b="0" dirty="0" i="0" lang="en-US">
                <a:solidFill>
                  <a:srgbClr val="3A3838"/>
                </a:solidFill>
                <a:effectLst/>
                <a:latin typeface="Montserrat"/>
              </a:rPr>
              <a:t> </a:t>
            </a:r>
            <a:endParaRPr dirty="0" lang="en-US"/>
          </a:p>
        </p:txBody>
      </p:sp>
      <p:sp>
        <p:nvSpPr>
          <p:cNvPr id="1048643" name="Line Callout 2 1"/>
          <p:cNvSpPr/>
          <p:nvPr/>
        </p:nvSpPr>
        <p:spPr>
          <a:xfrm>
            <a:off x="9067800" y="1226024"/>
            <a:ext cx="1676400" cy="914400"/>
          </a:xfrm>
          <a:prstGeom prst="borderCallout2">
            <a:avLst>
              <a:gd name="adj1" fmla="val 30690"/>
              <a:gd name="adj2" fmla="val 622"/>
              <a:gd name="adj3" fmla="val 18750"/>
              <a:gd name="adj4" fmla="val -16667"/>
              <a:gd name="adj5" fmla="val 73694"/>
              <a:gd name="adj6" fmla="val -75161"/>
            </a:avLst>
          </a:prstGeom>
        </p:spPr>
        <p:style>
          <a:lnRef idx="2">
            <a:schemeClr val="dk1"/>
          </a:lnRef>
          <a:fillRef idx="1">
            <a:schemeClr val="lt1"/>
          </a:fillRef>
          <a:effectRef idx="0">
            <a:schemeClr val="dk1"/>
          </a:effectRef>
          <a:fontRef idx="minor">
            <a:schemeClr val="dk1"/>
          </a:fontRef>
        </p:style>
        <p:txBody>
          <a:bodyPr anchor="ctr" rtlCol="0"/>
          <a:p>
            <a:pPr algn="ctr"/>
            <a:r>
              <a:rPr dirty="0" sz="4800" lang="en-US" smtClean="0"/>
              <a:t>Title</a:t>
            </a:r>
            <a:endParaRPr dirty="0" sz="4800" lang="en-US"/>
          </a:p>
        </p:txBody>
      </p:sp>
      <p:sp>
        <p:nvSpPr>
          <p:cNvPr id="1048644" name="Oval Callout 2"/>
          <p:cNvSpPr/>
          <p:nvPr/>
        </p:nvSpPr>
        <p:spPr>
          <a:xfrm>
            <a:off x="227463" y="2140424"/>
            <a:ext cx="2438400" cy="990600"/>
          </a:xfrm>
          <a:prstGeom prst="wedgeEllipseCallout">
            <a:avLst>
              <a:gd name="adj1" fmla="val 59764"/>
              <a:gd name="adj2" fmla="val 72144"/>
            </a:avLst>
          </a:prstGeom>
          <a:ln w="28575"/>
        </p:spPr>
        <p:style>
          <a:lnRef idx="2">
            <a:schemeClr val="dk1"/>
          </a:lnRef>
          <a:fillRef idx="1">
            <a:schemeClr val="lt1"/>
          </a:fillRef>
          <a:effectRef idx="0">
            <a:schemeClr val="dk1"/>
          </a:effectRef>
          <a:fontRef idx="minor">
            <a:schemeClr val="dk1"/>
          </a:fontRef>
        </p:style>
        <p:txBody>
          <a:bodyPr anchor="ctr" rtlCol="0"/>
          <a:p>
            <a:pPr algn="ctr"/>
            <a:r>
              <a:rPr dirty="0" sz="2800" lang="en-US" smtClean="0"/>
              <a:t>Topical Sentence</a:t>
            </a:r>
            <a:endParaRPr dirty="0" sz="2800"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49" name=""/>
        <p:cNvGrpSpPr/>
        <p:nvPr/>
      </p:nvGrpSpPr>
      <p:grpSpPr>
        <a:xfrm>
          <a:off x="0" y="0"/>
          <a:ext cx="0" cy="0"/>
          <a:chOff x="0" y="0"/>
          <a:chExt cx="0" cy="0"/>
        </a:xfrm>
      </p:grpSpPr>
      <p:sp>
        <p:nvSpPr>
          <p:cNvPr id="1048645" name="Title 1"/>
          <p:cNvSpPr>
            <a:spLocks noGrp="1"/>
          </p:cNvSpPr>
          <p:nvPr>
            <p:ph type="title"/>
          </p:nvPr>
        </p:nvSpPr>
        <p:spPr/>
        <p:txBody>
          <a:bodyPr/>
          <a:p>
            <a:r>
              <a:rPr b="1" dirty="0" sz="8800" lang="en-GB">
                <a:ln w="10541" cmpd="sng">
                  <a:solidFill>
                    <a:schemeClr val="accent1">
                      <a:shade val="88000"/>
                      <a:satMod val="110000"/>
                    </a:schemeClr>
                  </a:solidFill>
                  <a:prstDash val="solid"/>
                </a:ln>
                <a:solidFill>
                  <a:schemeClr val="tx1"/>
                </a:solidFill>
                <a:effectLst/>
              </a:rPr>
              <a:t>Body</a:t>
            </a:r>
            <a:r>
              <a:rPr dirty="0" lang="en-GB"/>
              <a:t> </a:t>
            </a:r>
            <a:endParaRPr dirty="0" lang="en-US"/>
          </a:p>
        </p:txBody>
      </p:sp>
      <p:sp>
        <p:nvSpPr>
          <p:cNvPr id="1048646" name="Content Placeholder 2"/>
          <p:cNvSpPr>
            <a:spLocks noGrp="1"/>
          </p:cNvSpPr>
          <p:nvPr>
            <p:ph idx="1"/>
          </p:nvPr>
        </p:nvSpPr>
        <p:spPr/>
        <p:txBody>
          <a:bodyPr>
            <a:normAutofit/>
          </a:bodyPr>
          <a:p>
            <a:pPr>
              <a:buFont typeface="Wingdings" panose="05000000000000000000" pitchFamily="2" charset="2"/>
              <a:buChar char="§"/>
            </a:pPr>
            <a:r>
              <a:rPr dirty="0" sz="4400" lang="en-GB">
                <a:solidFill>
                  <a:schemeClr val="tx1"/>
                </a:solidFill>
              </a:rPr>
              <a:t>Follows the </a:t>
            </a:r>
            <a:r>
              <a:rPr dirty="0" sz="4400" lang="en-GB" smtClean="0">
                <a:solidFill>
                  <a:schemeClr val="tx1"/>
                </a:solidFill>
              </a:rPr>
              <a:t>introduction.</a:t>
            </a:r>
            <a:endParaRPr dirty="0" sz="4400" lang="en-GB">
              <a:solidFill>
                <a:schemeClr val="tx1"/>
              </a:solidFill>
            </a:endParaRPr>
          </a:p>
          <a:p>
            <a:pPr>
              <a:buFont typeface="Wingdings" panose="05000000000000000000" pitchFamily="2" charset="2"/>
              <a:buChar char="§"/>
            </a:pPr>
            <a:r>
              <a:rPr dirty="0" sz="4400" lang="en-GB">
                <a:solidFill>
                  <a:schemeClr val="tx1"/>
                </a:solidFill>
              </a:rPr>
              <a:t>Discuss the </a:t>
            </a:r>
            <a:r>
              <a:rPr dirty="0" sz="4400" lang="en-GB" smtClean="0">
                <a:solidFill>
                  <a:schemeClr val="tx1"/>
                </a:solidFill>
              </a:rPr>
              <a:t>controlling idea </a:t>
            </a:r>
            <a:r>
              <a:rPr dirty="0" sz="4400" lang="en-GB">
                <a:solidFill>
                  <a:schemeClr val="tx1"/>
                </a:solidFill>
              </a:rPr>
              <a:t>using </a:t>
            </a:r>
            <a:r>
              <a:rPr dirty="0" sz="4400" lang="en-GB" smtClean="0">
                <a:solidFill>
                  <a:schemeClr val="tx1"/>
                </a:solidFill>
              </a:rPr>
              <a:t>facts, </a:t>
            </a:r>
            <a:r>
              <a:rPr dirty="0" sz="4400" lang="en-GB">
                <a:solidFill>
                  <a:schemeClr val="tx1"/>
                </a:solidFill>
              </a:rPr>
              <a:t>arguments,  analysis,  examples and other </a:t>
            </a:r>
            <a:r>
              <a:rPr dirty="0" sz="4400" lang="en-GB" smtClean="0">
                <a:solidFill>
                  <a:schemeClr val="tx1"/>
                </a:solidFill>
              </a:rPr>
              <a:t>information. </a:t>
            </a:r>
            <a:endParaRPr dirty="0" sz="4400" lang="en-US">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50" name=""/>
        <p:cNvGrpSpPr/>
        <p:nvPr/>
      </p:nvGrpSpPr>
      <p:grpSpPr>
        <a:xfrm>
          <a:off x="0" y="0"/>
          <a:ext cx="0" cy="0"/>
          <a:chOff x="0" y="0"/>
          <a:chExt cx="0" cy="0"/>
        </a:xfrm>
      </p:grpSpPr>
      <p:sp>
        <p:nvSpPr>
          <p:cNvPr id="1048647" name="Title 1"/>
          <p:cNvSpPr>
            <a:spLocks noGrp="1"/>
          </p:cNvSpPr>
          <p:nvPr>
            <p:ph type="title"/>
          </p:nvPr>
        </p:nvSpPr>
        <p:spPr/>
        <p:txBody>
          <a:bodyPr/>
          <a:p>
            <a:r>
              <a:rPr b="1" dirty="0" lang="en-GB">
                <a:ln w="19050">
                  <a:solidFill>
                    <a:schemeClr val="tx1"/>
                  </a:solidFill>
                  <a:prstDash val="solid"/>
                </a:ln>
                <a:solidFill>
                  <a:schemeClr val="tx1"/>
                </a:solidFill>
                <a:effectLst>
                  <a:outerShdw algn="tl" blurRad="50000" dir="7500000" dist="50800">
                    <a:srgbClr val="000000">
                      <a:shade val="5000"/>
                      <a:alpha val="35000"/>
                    </a:srgbClr>
                  </a:outerShdw>
                </a:effectLst>
              </a:rPr>
              <a:t>Example</a:t>
            </a:r>
            <a:endParaRPr dirty="0" lang="en-US">
              <a:ln w="19050">
                <a:solidFill>
                  <a:schemeClr val="tx1"/>
                </a:solidFill>
                <a:prstDash val="solid"/>
              </a:ln>
            </a:endParaRPr>
          </a:p>
        </p:txBody>
      </p:sp>
      <p:sp>
        <p:nvSpPr>
          <p:cNvPr id="1048648" name="Content Placeholder 2"/>
          <p:cNvSpPr>
            <a:spLocks noGrp="1"/>
          </p:cNvSpPr>
          <p:nvPr>
            <p:ph idx="1"/>
          </p:nvPr>
        </p:nvSpPr>
        <p:spPr>
          <a:xfrm>
            <a:off x="533400" y="1853754"/>
            <a:ext cx="10521453" cy="4775646"/>
          </a:xfrm>
        </p:spPr>
        <p:txBody>
          <a:bodyPr>
            <a:noAutofit/>
          </a:bodyPr>
          <a:p>
            <a:pPr indent="0" lvl="1" marL="457200">
              <a:buNone/>
            </a:pPr>
            <a:r>
              <a:rPr b="0" dirty="0" sz="2000" i="0" lang="en-US" smtClean="0">
                <a:solidFill>
                  <a:srgbClr val="3A3838"/>
                </a:solidFill>
                <a:effectLst/>
                <a:latin typeface="Montserrat"/>
              </a:rPr>
              <a:t>Allama </a:t>
            </a:r>
            <a:r>
              <a:rPr b="0" dirty="0" sz="2000" i="0" lang="en-US">
                <a:solidFill>
                  <a:srgbClr val="3A3838"/>
                </a:solidFill>
                <a:effectLst/>
                <a:latin typeface="Montserrat"/>
              </a:rPr>
              <a:t>Iqbal received his early education from Mission High School, Sialkot and passed the intermediate examination from Murray College. His teacher, Molvi Mir Hassan was a learned and pious man. Iqbal had the good fortune of studying Arabic, Persian and Islamic Studies under the inspiring guidance of his teacher. In one of his poems, he applauded the love, affection, and care of his teacher bestowed upon him. Then he went to Lahore and passed his M.A examination from Government College Lahore. He joined the teaching staff of the college Govt. College Lahore and served there for some time.</a:t>
            </a:r>
          </a:p>
          <a:p>
            <a:pPr indent="0" lvl="1" marL="457200">
              <a:buNone/>
            </a:pPr>
            <a:r>
              <a:rPr b="0" dirty="0" sz="2000" i="0" lang="en-US">
                <a:solidFill>
                  <a:srgbClr val="3A3838"/>
                </a:solidFill>
                <a:effectLst/>
                <a:latin typeface="Montserrat"/>
              </a:rPr>
              <a:t/>
            </a:r>
            <a:br>
              <a:rPr b="0" dirty="0" sz="2000" i="0" lang="en-US">
                <a:solidFill>
                  <a:srgbClr val="3A3838"/>
                </a:solidFill>
                <a:effectLst/>
                <a:latin typeface="Montserrat"/>
              </a:rPr>
            </a:br>
            <a:r>
              <a:rPr b="0" dirty="0" sz="2000" i="0" lang="en-US">
                <a:solidFill>
                  <a:srgbClr val="3A3838"/>
                </a:solidFill>
                <a:effectLst/>
                <a:latin typeface="Montserrat"/>
              </a:rPr>
              <a:t>In 1905 he went to Europe for higher studies in Philosophy and Law. He did his Ph.D. in Philosophy from Germany and Bar-at-law from London. He served as a professor of Arabic at London University for six months. His stay in Europe was of great importance. He was not impressed by Western civilization. That is why he criticized it in his poetry. He also predicted that the materialistic civilization of the West is to lead them only towards destruction.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a:off x="0" y="0"/>
          <a:ext cx="0" cy="0"/>
          <a:chOff x="0" y="0"/>
          <a:chExt cx="0" cy="0"/>
        </a:xfrm>
      </p:grpSpPr>
      <p:sp>
        <p:nvSpPr>
          <p:cNvPr id="1048649" name="Content Placeholder 2"/>
          <p:cNvSpPr>
            <a:spLocks noGrp="1"/>
          </p:cNvSpPr>
          <p:nvPr>
            <p:ph idx="1"/>
          </p:nvPr>
        </p:nvSpPr>
        <p:spPr>
          <a:xfrm>
            <a:off x="762000" y="1828800"/>
            <a:ext cx="10667999" cy="4419600"/>
          </a:xfrm>
        </p:spPr>
        <p:txBody>
          <a:bodyPr>
            <a:normAutofit/>
          </a:bodyPr>
          <a:p>
            <a:pPr indent="0" lvl="1" marL="457200">
              <a:buNone/>
            </a:pPr>
            <a:r>
              <a:rPr b="0" dirty="0" i="0" lang="en-US" smtClean="0">
                <a:solidFill>
                  <a:srgbClr val="3A3838"/>
                </a:solidFill>
                <a:effectLst/>
                <a:latin typeface="Montserrat"/>
              </a:rPr>
              <a:t> </a:t>
            </a:r>
          </a:p>
          <a:p>
            <a:pPr indent="0" lvl="1" marL="457200">
              <a:buNone/>
            </a:pPr>
            <a:r>
              <a:rPr dirty="0" sz="3700" lang="en-GB">
                <a:solidFill>
                  <a:schemeClr val="tx1"/>
                </a:solidFill>
              </a:rPr>
              <a:t>The final section summarises the connections between the information discussed in he body of he paragraph and the paragraph’s controlling </a:t>
            </a:r>
            <a:r>
              <a:rPr dirty="0" sz="3700" lang="en-GB" smtClean="0">
                <a:solidFill>
                  <a:schemeClr val="tx1"/>
                </a:solidFill>
              </a:rPr>
              <a:t>ideas. </a:t>
            </a:r>
            <a:endParaRPr dirty="0" sz="3700" lang="en-GB">
              <a:solidFill>
                <a:schemeClr val="tx1"/>
              </a:solidFill>
            </a:endParaRPr>
          </a:p>
          <a:p>
            <a:pPr indent="0" lvl="1" marL="457200">
              <a:buNone/>
            </a:pPr>
            <a:endParaRPr b="0" dirty="0" i="0" lang="en-US">
              <a:solidFill>
                <a:srgbClr val="3A3838"/>
              </a:solidFill>
              <a:effectLst/>
              <a:latin typeface="Montserrat"/>
            </a:endParaRPr>
          </a:p>
        </p:txBody>
      </p:sp>
      <p:sp>
        <p:nvSpPr>
          <p:cNvPr id="1048650" name="Title 1"/>
          <p:cNvSpPr>
            <a:spLocks noGrp="1"/>
          </p:cNvSpPr>
          <p:nvPr>
            <p:ph type="title"/>
          </p:nvPr>
        </p:nvSpPr>
        <p:spPr>
          <a:xfrm>
            <a:off x="609600" y="0"/>
            <a:ext cx="10972800" cy="1600200"/>
          </a:xfrm>
        </p:spPr>
        <p:txBody>
          <a:bodyPr/>
          <a:p>
            <a:r>
              <a:rPr b="1" dirty="0" sz="11500" lang="en-GB">
                <a:ln w="31550" cmpd="sng">
                  <a:gradFill>
                    <a:gsLst>
                      <a:gs pos="0">
                        <a:schemeClr val="accent6">
                          <a:tint val="77000"/>
                          <a:satMod val="180000"/>
                        </a:schemeClr>
                      </a:gs>
                      <a:gs pos="70000">
                        <a:schemeClr val="accent6">
                          <a:shade val="50000"/>
                          <a:satMod val="190000"/>
                        </a:schemeClr>
                      </a:gs>
                    </a:gsLst>
                    <a:lin ang="5400000"/>
                  </a:gradFill>
                  <a:prstDash val="solid"/>
                </a:ln>
                <a:solidFill>
                  <a:schemeClr val="bg1">
                    <a:lumMod val="50000"/>
                  </a:schemeClr>
                </a:solidFill>
                <a:effectLst>
                  <a:outerShdw algn="tl" blurRad="50800" dir="5400000" dist="40000" rotWithShape="0">
                    <a:srgbClr val="000000">
                      <a:shade val="5000"/>
                      <a:satMod val="120000"/>
                      <a:alpha val="33000"/>
                    </a:srgbClr>
                  </a:outerShdw>
                </a:effectLst>
              </a:rPr>
              <a:t>Conclusion</a:t>
            </a:r>
            <a:r>
              <a:rPr dirty="0" lang="en-GB"/>
              <a:t> </a:t>
            </a:r>
            <a:endParaRPr dirty="0"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52" name=""/>
        <p:cNvGrpSpPr/>
        <p:nvPr/>
      </p:nvGrpSpPr>
      <p:grpSpPr>
        <a:xfrm>
          <a:off x="0" y="0"/>
          <a:ext cx="0" cy="0"/>
          <a:chOff x="0" y="0"/>
          <a:chExt cx="0" cy="0"/>
        </a:xfrm>
      </p:grpSpPr>
      <p:sp>
        <p:nvSpPr>
          <p:cNvPr id="1048651" name="Title 1"/>
          <p:cNvSpPr>
            <a:spLocks noGrp="1"/>
          </p:cNvSpPr>
          <p:nvPr>
            <p:ph type="title"/>
          </p:nvPr>
        </p:nvSpPr>
        <p:spPr/>
        <p:txBody>
          <a:bodyPr/>
          <a:p>
            <a:r>
              <a:rPr b="1" dirty="0" sz="7200" lang="en-GB">
                <a:ln w="19050">
                  <a:solidFill>
                    <a:schemeClr val="tx1"/>
                  </a:solidFill>
                  <a:prstDash val="solid"/>
                </a:ln>
                <a:solidFill>
                  <a:schemeClr val="tx1"/>
                </a:solidFill>
                <a:effectLst>
                  <a:outerShdw algn="tl" blurRad="50000" dir="7500000" dist="50800">
                    <a:srgbClr val="000000">
                      <a:shade val="5000"/>
                      <a:alpha val="35000"/>
                    </a:srgbClr>
                  </a:outerShdw>
                </a:effectLst>
              </a:rPr>
              <a:t>Example</a:t>
            </a:r>
            <a:r>
              <a:rPr dirty="0" sz="7200" lang="en-GB" smtClean="0"/>
              <a:t> </a:t>
            </a:r>
            <a:endParaRPr dirty="0" sz="7200" lang="en-US"/>
          </a:p>
        </p:txBody>
      </p:sp>
      <p:sp>
        <p:nvSpPr>
          <p:cNvPr id="1048652" name="TextBox 3"/>
          <p:cNvSpPr txBox="1"/>
          <p:nvPr/>
        </p:nvSpPr>
        <p:spPr>
          <a:xfrm>
            <a:off x="1066800" y="1907766"/>
            <a:ext cx="10210800" cy="2062103"/>
          </a:xfrm>
          <a:prstGeom prst="rect"/>
          <a:noFill/>
        </p:spPr>
        <p:txBody>
          <a:bodyPr rtlCol="0" wrap="square">
            <a:spAutoFit/>
          </a:bodyPr>
          <a:p>
            <a:r>
              <a:rPr dirty="0" sz="3200" lang="en-US" smtClean="0"/>
              <a:t>He died on 21</a:t>
            </a:r>
            <a:r>
              <a:rPr baseline="30000" dirty="0" sz="3200" lang="en-US" smtClean="0"/>
              <a:t>st</a:t>
            </a:r>
            <a:r>
              <a:rPr dirty="0" sz="3200" lang="en-US" smtClean="0"/>
              <a:t> of April , 1938. his death was a great loss for the Muslims. He was buried near the gate of Shahi Mosque , Lahore. </a:t>
            </a:r>
            <a:r>
              <a:rPr dirty="0" sz="3200" lang="en-US" u="sng" smtClean="0"/>
              <a:t>Every year, Iqbal Day is celebrated to pay him homage.</a:t>
            </a:r>
            <a:endParaRPr dirty="0" sz="3200" lang="en-US" u="sng"/>
          </a:p>
        </p:txBody>
      </p:sp>
      <p:sp>
        <p:nvSpPr>
          <p:cNvPr id="1048653" name="Rounded Rectangular Callout 4"/>
          <p:cNvSpPr/>
          <p:nvPr/>
        </p:nvSpPr>
        <p:spPr>
          <a:xfrm>
            <a:off x="8077200" y="3581400"/>
            <a:ext cx="2971800" cy="990600"/>
          </a:xfrm>
          <a:prstGeom prst="wedgeRoundRectCallout">
            <a:avLst>
              <a:gd name="adj1" fmla="val -96149"/>
              <a:gd name="adj2" fmla="val -22575"/>
              <a:gd name="adj3" fmla="val 16667"/>
            </a:avLst>
          </a:prstGeom>
          <a:ln w="28575"/>
        </p:spPr>
        <p:style>
          <a:lnRef idx="2">
            <a:schemeClr val="dk1"/>
          </a:lnRef>
          <a:fillRef idx="1">
            <a:schemeClr val="lt1"/>
          </a:fillRef>
          <a:effectRef idx="0">
            <a:schemeClr val="dk1"/>
          </a:effectRef>
          <a:fontRef idx="minor">
            <a:schemeClr val="dk1"/>
          </a:fontRef>
        </p:style>
        <p:txBody>
          <a:bodyPr anchor="ctr" rtlCol="0"/>
          <a:p>
            <a:pPr algn="ctr"/>
            <a:r>
              <a:rPr dirty="0" sz="3200" lang="en-US" smtClean="0"/>
              <a:t>Concluding sentence</a:t>
            </a:r>
            <a:endParaRPr dirty="0" sz="3200"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5" name="Title 1"/>
          <p:cNvSpPr>
            <a:spLocks noGrp="1"/>
          </p:cNvSpPr>
          <p:nvPr>
            <p:ph type="title"/>
          </p:nvPr>
        </p:nvSpPr>
        <p:spPr/>
        <p:txBody>
          <a:bodyPr/>
          <a:p>
            <a:r>
              <a:rPr lang="en-GB"/>
              <a:t>Main contents </a:t>
            </a:r>
            <a:endParaRPr lang="en-US"/>
          </a:p>
        </p:txBody>
      </p:sp>
      <p:sp>
        <p:nvSpPr>
          <p:cNvPr id="1048596" name="Content Placeholder 2"/>
          <p:cNvSpPr>
            <a:spLocks noGrp="1"/>
          </p:cNvSpPr>
          <p:nvPr>
            <p:ph idx="1"/>
          </p:nvPr>
        </p:nvSpPr>
        <p:spPr/>
        <p:txBody>
          <a:bodyPr>
            <a:normAutofit/>
          </a:bodyPr>
          <a:p>
            <a:r>
              <a:rPr b="1" dirty="0" sz="4400" lang="en-GB"/>
              <a:t>Definition </a:t>
            </a:r>
          </a:p>
          <a:p>
            <a:r>
              <a:rPr b="1" dirty="0" sz="4400" lang="en-GB"/>
              <a:t>Types of paragraph </a:t>
            </a:r>
          </a:p>
          <a:p>
            <a:r>
              <a:rPr b="1" dirty="0" sz="4400" lang="en-GB"/>
              <a:t>Essential elements </a:t>
            </a:r>
          </a:p>
          <a:p>
            <a:r>
              <a:rPr b="1" dirty="0" sz="4400" lang="en-GB"/>
              <a:t>Paragraph structure </a:t>
            </a:r>
          </a:p>
          <a:p>
            <a:r>
              <a:rPr b="1" dirty="0" sz="4400" lang="en-GB"/>
              <a:t>Example </a:t>
            </a:r>
            <a:endParaRPr b="1" dirty="0" sz="4400" lang="en-US"/>
          </a:p>
        </p:txBody>
      </p:sp>
    </p:spTree>
  </p:cSld>
  <p:clrMapOvr>
    <a:masterClrMapping/>
  </p:clrMapOvr>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597" name="Title 1"/>
          <p:cNvSpPr>
            <a:spLocks noGrp="1"/>
          </p:cNvSpPr>
          <p:nvPr>
            <p:ph type="title"/>
          </p:nvPr>
        </p:nvSpPr>
        <p:spPr>
          <a:xfrm>
            <a:off x="609600" y="0"/>
            <a:ext cx="10972800" cy="1600200"/>
          </a:xfrm>
        </p:spPr>
        <p:txBody>
          <a:bodyPr/>
          <a:p>
            <a:r>
              <a:rPr dirty="0" sz="9600" lang="en-GB"/>
              <a:t>Definition</a:t>
            </a:r>
            <a:r>
              <a:rPr dirty="0" lang="en-GB"/>
              <a:t> </a:t>
            </a:r>
            <a:endParaRPr dirty="0" lang="en-US"/>
          </a:p>
        </p:txBody>
      </p:sp>
      <p:sp>
        <p:nvSpPr>
          <p:cNvPr id="1048598" name="Content Placeholder 2"/>
          <p:cNvSpPr>
            <a:spLocks noGrp="1"/>
          </p:cNvSpPr>
          <p:nvPr>
            <p:ph idx="1"/>
          </p:nvPr>
        </p:nvSpPr>
        <p:spPr>
          <a:xfrm>
            <a:off x="533400" y="1371600"/>
            <a:ext cx="11049000" cy="4724400"/>
          </a:xfrm>
        </p:spPr>
        <p:txBody>
          <a:bodyPr>
            <a:normAutofit fontScale="87500" lnSpcReduction="20000"/>
          </a:bodyPr>
          <a:p>
            <a:pPr indent="-457200" marL="457200">
              <a:lnSpc>
                <a:spcPct val="110000"/>
              </a:lnSpc>
              <a:buFont typeface="+mj-lt"/>
              <a:buAutoNum type="arabicPeriod"/>
            </a:pPr>
            <a:endParaRPr dirty="0" lang="en-GB"/>
          </a:p>
          <a:p>
            <a:pPr>
              <a:lnSpc>
                <a:spcPct val="110000"/>
              </a:lnSpc>
              <a:buFont typeface="Wingdings" panose="05000000000000000000" pitchFamily="2" charset="2"/>
              <a:buChar char="Ø"/>
            </a:pPr>
            <a:r>
              <a:rPr dirty="0" lang="en-GB">
                <a:solidFill>
                  <a:schemeClr val="tx1"/>
                </a:solidFill>
              </a:rPr>
              <a:t> </a:t>
            </a:r>
            <a:r>
              <a:rPr dirty="0" sz="3200" lang="en-GB">
                <a:solidFill>
                  <a:schemeClr val="tx1"/>
                </a:solidFill>
              </a:rPr>
              <a:t>A paragraph is a written composition that consist of more than four sentences.  Deals with one point or gives the words of one speaker and begins in a new usually indented line</a:t>
            </a:r>
            <a:r>
              <a:rPr altLang="en-GB" dirty="0" sz="3200" lang="en-US">
                <a:solidFill>
                  <a:schemeClr val="tx1"/>
                </a:solidFill>
              </a:rPr>
              <a:t>. </a:t>
            </a:r>
            <a:endParaRPr altLang="en-GB" dirty="0" sz="3000" lang="en-US" smtClean="0">
              <a:solidFill>
                <a:schemeClr val="tx1"/>
              </a:solidFill>
            </a:endParaRPr>
          </a:p>
          <a:p>
            <a:pPr indent="0" marL="0">
              <a:lnSpc>
                <a:spcPct val="110000"/>
              </a:lnSpc>
              <a:buNone/>
            </a:pPr>
            <a:endParaRPr altLang="en-GB" dirty="0" sz="3200" lang="en-US">
              <a:solidFill>
                <a:schemeClr val="tx1"/>
              </a:solidFill>
            </a:endParaRPr>
          </a:p>
          <a:p>
            <a:pPr>
              <a:lnSpc>
                <a:spcPct val="110000"/>
              </a:lnSpc>
              <a:buFont typeface="Wingdings" panose="05000000000000000000" pitchFamily="2" charset="2"/>
              <a:buChar char="Ø"/>
            </a:pPr>
            <a:r>
              <a:rPr dirty="0" sz="3200" lang="en-GB">
                <a:solidFill>
                  <a:schemeClr val="tx1"/>
                </a:solidFill>
              </a:rPr>
              <a:t>A distinct section of a piece of writing, usually dealing with a single theme and indicated by a new line, indentation or numbering</a:t>
            </a:r>
            <a:r>
              <a:rPr dirty="0" sz="3200" lang="en-GB" smtClean="0">
                <a:solidFill>
                  <a:schemeClr val="tx1"/>
                </a:solidFill>
              </a:rPr>
              <a:t>. </a:t>
            </a:r>
          </a:p>
          <a:p>
            <a:pPr indent="0" marL="0">
              <a:lnSpc>
                <a:spcPct val="110000"/>
              </a:lnSpc>
              <a:buNone/>
            </a:pPr>
            <a:endParaRPr dirty="0" sz="3200" lang="en-GB" smtClean="0">
              <a:solidFill>
                <a:schemeClr val="tx1"/>
              </a:solidFill>
            </a:endParaRPr>
          </a:p>
          <a:p>
            <a:pPr>
              <a:lnSpc>
                <a:spcPct val="110000"/>
              </a:lnSpc>
              <a:buFont typeface="Wingdings" panose="05000000000000000000" pitchFamily="2" charset="2"/>
              <a:buChar char="Ø"/>
            </a:pPr>
            <a:r>
              <a:rPr dirty="0" sz="3200" lang="en-GB">
                <a:solidFill>
                  <a:schemeClr val="tx1"/>
                </a:solidFill>
              </a:rPr>
              <a:t> A paragraph is made up of sentences that describe or </a:t>
            </a:r>
            <a:r>
              <a:rPr altLang="en-GB" dirty="0" sz="3200" lang="en-US">
                <a:solidFill>
                  <a:schemeClr val="tx1"/>
                </a:solidFill>
              </a:rPr>
              <a:t>explain</a:t>
            </a:r>
            <a:r>
              <a:rPr dirty="0" sz="3200" lang="en-GB">
                <a:solidFill>
                  <a:schemeClr val="tx1"/>
                </a:solidFill>
              </a:rPr>
              <a:t> something</a:t>
            </a:r>
          </a:p>
        </p:txBody>
      </p:sp>
    </p:spTree>
  </p:cSld>
  <p:clrMapOvr>
    <a:masterClrMapping/>
  </p:clrMapOvr>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599" name="Oval 3"/>
          <p:cNvSpPr/>
          <p:nvPr/>
        </p:nvSpPr>
        <p:spPr>
          <a:xfrm>
            <a:off x="3505200" y="152400"/>
            <a:ext cx="4724400" cy="2514600"/>
          </a:xfrm>
          <a:prstGeom prst="ellipse"/>
          <a:ln w="38100">
            <a:solidFill>
              <a:schemeClr val="tx1">
                <a:lumMod val="95000"/>
                <a:lumOff val="5000"/>
              </a:schemeClr>
            </a:solidFill>
          </a:ln>
        </p:spPr>
        <p:style>
          <a:lnRef idx="1">
            <a:schemeClr val="accent6"/>
          </a:lnRef>
          <a:fillRef idx="2">
            <a:schemeClr val="accent6"/>
          </a:fillRef>
          <a:effectRef idx="1">
            <a:schemeClr val="accent6"/>
          </a:effectRef>
          <a:fontRef idx="minor">
            <a:schemeClr val="dk1"/>
          </a:fontRef>
        </p:style>
        <p:txBody>
          <a:bodyPr anchor="ctr" rtlCol="0"/>
          <a:p>
            <a:pPr algn="ctr"/>
            <a:r>
              <a:rPr dirty="0" sz="5400" lang="en-US" smtClean="0"/>
              <a:t>Parts of a Paragraph</a:t>
            </a:r>
            <a:endParaRPr dirty="0" sz="5400" lang="en-US"/>
          </a:p>
        </p:txBody>
      </p:sp>
      <p:sp>
        <p:nvSpPr>
          <p:cNvPr id="1048600" name="Down Arrow 4"/>
          <p:cNvSpPr/>
          <p:nvPr/>
        </p:nvSpPr>
        <p:spPr>
          <a:xfrm rot="21436647">
            <a:off x="5372100" y="2689580"/>
            <a:ext cx="990600" cy="1676400"/>
          </a:xfrm>
          <a:prstGeom prst="downArrow"/>
          <a:solidFill>
            <a:schemeClr val="bg1">
              <a:lumMod val="50000"/>
            </a:schemeClr>
          </a:solidFill>
        </p:spPr>
        <p:style>
          <a:lnRef idx="2">
            <a:schemeClr val="dk1"/>
          </a:lnRef>
          <a:fillRef idx="1">
            <a:schemeClr val="lt1"/>
          </a:fillRef>
          <a:effectRef idx="0">
            <a:schemeClr val="dk1"/>
          </a:effectRef>
          <a:fontRef idx="minor">
            <a:schemeClr val="dk1"/>
          </a:fontRef>
        </p:style>
        <p:txBody>
          <a:bodyPr anchor="ctr" rtlCol="0"/>
          <a:p>
            <a:pPr algn="ctr"/>
            <a:endParaRPr lang="en-US"/>
          </a:p>
        </p:txBody>
      </p:sp>
      <p:sp>
        <p:nvSpPr>
          <p:cNvPr id="1048601" name="Rounded Rectangle 5"/>
          <p:cNvSpPr/>
          <p:nvPr/>
        </p:nvSpPr>
        <p:spPr>
          <a:xfrm>
            <a:off x="4191000" y="4426092"/>
            <a:ext cx="3429000" cy="1746108"/>
          </a:xfrm>
          <a:prstGeom prst="roundRect"/>
        </p:spPr>
        <p:style>
          <a:lnRef idx="2">
            <a:schemeClr val="dk1"/>
          </a:lnRef>
          <a:fillRef idx="1">
            <a:schemeClr val="lt1"/>
          </a:fillRef>
          <a:effectRef idx="0">
            <a:schemeClr val="dk1"/>
          </a:effectRef>
          <a:fontRef idx="minor">
            <a:schemeClr val="dk1"/>
          </a:fontRef>
        </p:style>
        <p:txBody>
          <a:bodyPr anchor="t" rtlCol="0"/>
          <a:p>
            <a:r>
              <a:rPr b="1" dirty="0" lang="en-US" u="sng" smtClean="0"/>
              <a:t>Supporting sentences:-</a:t>
            </a:r>
          </a:p>
          <a:p>
            <a:endParaRPr b="1" dirty="0" lang="en-US" smtClean="0"/>
          </a:p>
          <a:p>
            <a:pPr indent="-285750" marL="285750">
              <a:buFont typeface="Arial" panose="020B0604020202020204" pitchFamily="34" charset="0"/>
              <a:buChar char="•"/>
            </a:pPr>
            <a:r>
              <a:rPr b="1" dirty="0" lang="en-US" smtClean="0"/>
              <a:t>Talk about or explain the topic sentence</a:t>
            </a:r>
          </a:p>
          <a:p>
            <a:endParaRPr dirty="0" lang="en-US">
              <a:solidFill>
                <a:schemeClr val="tx1">
                  <a:lumMod val="95000"/>
                  <a:lumOff val="5000"/>
                </a:schemeClr>
              </a:solidFill>
            </a:endParaRPr>
          </a:p>
        </p:txBody>
      </p:sp>
      <p:sp>
        <p:nvSpPr>
          <p:cNvPr id="1048602" name="Down Arrow 6"/>
          <p:cNvSpPr/>
          <p:nvPr/>
        </p:nvSpPr>
        <p:spPr>
          <a:xfrm rot="18442794">
            <a:off x="8689144" y="604381"/>
            <a:ext cx="990600" cy="2030011"/>
          </a:xfrm>
          <a:prstGeom prst="downArrow"/>
          <a:solidFill>
            <a:schemeClr val="bg1">
              <a:lumMod val="50000"/>
            </a:schemeClr>
          </a:solidFill>
        </p:spPr>
        <p:style>
          <a:lnRef idx="2">
            <a:schemeClr val="dk1"/>
          </a:lnRef>
          <a:fillRef idx="1">
            <a:schemeClr val="lt1"/>
          </a:fillRef>
          <a:effectRef idx="0">
            <a:schemeClr val="dk1"/>
          </a:effectRef>
          <a:fontRef idx="minor">
            <a:schemeClr val="dk1"/>
          </a:fontRef>
        </p:style>
        <p:txBody>
          <a:bodyPr anchor="ctr" rtlCol="0"/>
          <a:p>
            <a:pPr algn="ctr"/>
            <a:endParaRPr lang="en-US"/>
          </a:p>
        </p:txBody>
      </p:sp>
      <p:sp>
        <p:nvSpPr>
          <p:cNvPr id="1048603" name="Down Arrow 7"/>
          <p:cNvSpPr/>
          <p:nvPr/>
        </p:nvSpPr>
        <p:spPr>
          <a:xfrm rot="2919641">
            <a:off x="2154621" y="688749"/>
            <a:ext cx="990600" cy="1814708"/>
          </a:xfrm>
          <a:prstGeom prst="downArrow"/>
          <a:solidFill>
            <a:schemeClr val="bg1">
              <a:lumMod val="50000"/>
            </a:schemeClr>
          </a:solidFill>
        </p:spPr>
        <p:style>
          <a:lnRef idx="2">
            <a:schemeClr val="dk1"/>
          </a:lnRef>
          <a:fillRef idx="1">
            <a:schemeClr val="lt1"/>
          </a:fillRef>
          <a:effectRef idx="0">
            <a:schemeClr val="dk1"/>
          </a:effectRef>
          <a:fontRef idx="minor">
            <a:schemeClr val="dk1"/>
          </a:fontRef>
        </p:style>
        <p:txBody>
          <a:bodyPr anchor="ctr" rtlCol="0"/>
          <a:p>
            <a:pPr algn="ctr"/>
            <a:endParaRPr lang="en-US"/>
          </a:p>
        </p:txBody>
      </p:sp>
      <p:sp>
        <p:nvSpPr>
          <p:cNvPr id="1048604" name="Rounded Rectangle 8"/>
          <p:cNvSpPr/>
          <p:nvPr/>
        </p:nvSpPr>
        <p:spPr>
          <a:xfrm>
            <a:off x="229432" y="2653350"/>
            <a:ext cx="2818567" cy="2452049"/>
          </a:xfrm>
          <a:prstGeom prst="roundRect"/>
        </p:spPr>
        <p:style>
          <a:lnRef idx="2">
            <a:schemeClr val="dk1"/>
          </a:lnRef>
          <a:fillRef idx="1">
            <a:schemeClr val="lt1"/>
          </a:fillRef>
          <a:effectRef idx="0">
            <a:schemeClr val="dk1"/>
          </a:effectRef>
          <a:fontRef idx="minor">
            <a:schemeClr val="dk1"/>
          </a:fontRef>
        </p:style>
        <p:txBody>
          <a:bodyPr anchor="t" rtlCol="0"/>
          <a:p>
            <a:r>
              <a:rPr b="1" dirty="0" lang="en-US" u="sng" smtClean="0"/>
              <a:t>Topic Sentence:-</a:t>
            </a:r>
          </a:p>
          <a:p>
            <a:endParaRPr b="1" dirty="0" lang="en-US" u="sng" smtClean="0"/>
          </a:p>
          <a:p>
            <a:pPr indent="-285750" marL="285750">
              <a:buFont typeface="Arial" panose="020B0604020202020204" pitchFamily="34" charset="0"/>
              <a:buChar char="•"/>
            </a:pPr>
            <a:r>
              <a:rPr b="1" dirty="0" lang="en-US" smtClean="0"/>
              <a:t>Main idea of the paragraph</a:t>
            </a:r>
          </a:p>
          <a:p>
            <a:pPr indent="-285750" marL="285750">
              <a:buFont typeface="Arial" panose="020B0604020202020204" pitchFamily="34" charset="0"/>
              <a:buChar char="•"/>
            </a:pPr>
            <a:endParaRPr b="1" dirty="0" lang="en-US" smtClean="0"/>
          </a:p>
          <a:p>
            <a:pPr indent="-285750" marL="285750">
              <a:buFont typeface="Arial" panose="020B0604020202020204" pitchFamily="34" charset="0"/>
              <a:buChar char="•"/>
            </a:pPr>
            <a:r>
              <a:rPr b="1" dirty="0" lang="en-US" smtClean="0"/>
              <a:t>Usually the first sentence of the paragraph.</a:t>
            </a:r>
            <a:endParaRPr b="1" dirty="0" lang="en-US"/>
          </a:p>
        </p:txBody>
      </p:sp>
      <p:sp>
        <p:nvSpPr>
          <p:cNvPr id="1048605" name="Rounded Rectangle 9"/>
          <p:cNvSpPr/>
          <p:nvPr/>
        </p:nvSpPr>
        <p:spPr>
          <a:xfrm>
            <a:off x="9043952" y="2575682"/>
            <a:ext cx="2767048" cy="2453517"/>
          </a:xfrm>
          <a:prstGeom prst="roundRect"/>
        </p:spPr>
        <p:style>
          <a:lnRef idx="2">
            <a:schemeClr val="dk1"/>
          </a:lnRef>
          <a:fillRef idx="1">
            <a:schemeClr val="lt1"/>
          </a:fillRef>
          <a:effectRef idx="0">
            <a:schemeClr val="dk1"/>
          </a:effectRef>
          <a:fontRef idx="minor">
            <a:schemeClr val="dk1"/>
          </a:fontRef>
        </p:style>
        <p:txBody>
          <a:bodyPr anchor="t" rtlCol="0"/>
          <a:p>
            <a:r>
              <a:rPr b="1" dirty="0" lang="en-US" u="sng" smtClean="0"/>
              <a:t>Concluding sentence:-</a:t>
            </a:r>
          </a:p>
          <a:p>
            <a:endParaRPr b="1" dirty="0" lang="en-US" u="sng" smtClean="0"/>
          </a:p>
          <a:p>
            <a:pPr indent="-285750" marL="285750">
              <a:buFont typeface="Arial" panose="020B0604020202020204" pitchFamily="34" charset="0"/>
              <a:buChar char="•"/>
            </a:pPr>
            <a:r>
              <a:rPr b="1" dirty="0" lang="en-US" smtClean="0"/>
              <a:t>The last sentence of the paragraph.</a:t>
            </a:r>
          </a:p>
          <a:p>
            <a:endParaRPr b="1" dirty="0" lang="en-US" smtClean="0"/>
          </a:p>
          <a:p>
            <a:pPr indent="-285750" marL="285750">
              <a:buFont typeface="Arial" panose="020B0604020202020204" pitchFamily="34" charset="0"/>
              <a:buChar char="•"/>
            </a:pPr>
            <a:r>
              <a:rPr b="1" dirty="0" lang="en-US"/>
              <a:t> </a:t>
            </a:r>
            <a:r>
              <a:rPr b="1" dirty="0" lang="en-US" smtClean="0"/>
              <a:t>Finish a paragraph by repeating main idea.</a:t>
            </a:r>
            <a:endParaRPr b="1" dirty="0" lang="en-US"/>
          </a:p>
        </p:txBody>
      </p:sp>
    </p:spTree>
  </p:cSld>
  <p:clrMapOvr>
    <a:masterClrMapping/>
  </p:clrMapOvr>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06" name="Title 1"/>
          <p:cNvSpPr>
            <a:spLocks noGrp="1"/>
          </p:cNvSpPr>
          <p:nvPr>
            <p:ph type="title"/>
          </p:nvPr>
        </p:nvSpPr>
        <p:spPr>
          <a:xfrm>
            <a:off x="533400" y="-457200"/>
            <a:ext cx="10972800" cy="1600200"/>
          </a:xfrm>
        </p:spPr>
        <p:txBody>
          <a:bodyPr>
            <a:scene3d>
              <a:camera prst="orthographicFront"/>
              <a:lightRig dir="t" rig="threePt"/>
            </a:scene3d>
            <a:sp3d extrusionH="57150">
              <a:bevelT w="82550" h="38100" prst="coolSlant"/>
            </a:sp3d>
          </a:bodyPr>
          <a:p>
            <a:r>
              <a:rPr b="1" dirty="0" sz="6600" lang="en-GB">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r="5400000" dist="43180">
                    <a:srgbClr val="000000">
                      <a:alpha val="65000"/>
                    </a:srgbClr>
                  </a:innerShdw>
                </a:effectLst>
              </a:rPr>
              <a:t>Types of </a:t>
            </a:r>
            <a:r>
              <a:rPr b="1" dirty="0" sz="6600" lang="en-GB"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r="5400000" dist="43180">
                    <a:srgbClr val="000000">
                      <a:alpha val="65000"/>
                    </a:srgbClr>
                  </a:innerShdw>
                </a:effectLst>
              </a:rPr>
              <a:t>paragraph </a:t>
            </a:r>
            <a:endParaRPr b="1" dirty="0" sz="6600" lang="en-US">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r="5400000" dist="43180">
                  <a:srgbClr val="000000">
                    <a:alpha val="65000"/>
                  </a:srgbClr>
                </a:innerShdw>
              </a:effectLst>
            </a:endParaRPr>
          </a:p>
        </p:txBody>
      </p:sp>
      <p:sp>
        <p:nvSpPr>
          <p:cNvPr id="1048607" name="Down Arrow 10"/>
          <p:cNvSpPr/>
          <p:nvPr/>
        </p:nvSpPr>
        <p:spPr>
          <a:xfrm>
            <a:off x="5591601" y="1219200"/>
            <a:ext cx="533400" cy="1143001"/>
          </a:xfrm>
          <a:prstGeom prst="downArrow"/>
          <a:solidFill>
            <a:schemeClr val="bg1">
              <a:lumMod val="50000"/>
            </a:schemeClr>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grpSp>
        <p:nvGrpSpPr>
          <p:cNvPr id="38" name="Group 15"/>
          <p:cNvGrpSpPr/>
          <p:nvPr/>
        </p:nvGrpSpPr>
        <p:grpSpPr>
          <a:xfrm>
            <a:off x="381000" y="2438398"/>
            <a:ext cx="11582400" cy="1295402"/>
            <a:chOff x="381000" y="2895599"/>
            <a:chExt cx="11582400" cy="1295402"/>
          </a:xfrm>
        </p:grpSpPr>
        <p:sp>
          <p:nvSpPr>
            <p:cNvPr id="1048608" name="Bent-Up Arrow 8"/>
            <p:cNvSpPr/>
            <p:nvPr/>
          </p:nvSpPr>
          <p:spPr>
            <a:xfrm rot="10800000">
              <a:off x="381000" y="2895600"/>
              <a:ext cx="11353800" cy="1143000"/>
            </a:xfrm>
            <a:prstGeom prst="bentUpArrow"/>
            <a:solidFill>
              <a:schemeClr val="bg1">
                <a:lumMod val="50000"/>
              </a:schemeClr>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
          <p:nvSpPr>
            <p:cNvPr id="1048609" name="Down Arrow 16"/>
            <p:cNvSpPr/>
            <p:nvPr/>
          </p:nvSpPr>
          <p:spPr>
            <a:xfrm>
              <a:off x="3962400" y="3200401"/>
              <a:ext cx="685800" cy="990600"/>
            </a:xfrm>
            <a:prstGeom prst="downArrow"/>
            <a:solidFill>
              <a:schemeClr val="bg1">
                <a:lumMod val="50000"/>
              </a:schemeClr>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
          <p:nvSpPr>
            <p:cNvPr id="1048610" name="Down Arrow 17"/>
            <p:cNvSpPr/>
            <p:nvPr/>
          </p:nvSpPr>
          <p:spPr>
            <a:xfrm>
              <a:off x="11277600" y="2895599"/>
              <a:ext cx="685800" cy="1143002"/>
            </a:xfrm>
            <a:prstGeom prst="downArrow"/>
            <a:solidFill>
              <a:schemeClr val="bg1">
                <a:lumMod val="50000"/>
              </a:schemeClr>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sp>
          <p:nvSpPr>
            <p:cNvPr id="1048611" name="Down Arrow 18"/>
            <p:cNvSpPr/>
            <p:nvPr/>
          </p:nvSpPr>
          <p:spPr>
            <a:xfrm>
              <a:off x="7239000" y="3200401"/>
              <a:ext cx="685800" cy="990600"/>
            </a:xfrm>
            <a:prstGeom prst="downArrow"/>
            <a:solidFill>
              <a:schemeClr val="bg1">
                <a:lumMod val="50000"/>
              </a:schemeClr>
            </a:solid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en-US"/>
            </a:p>
          </p:txBody>
        </p:sp>
      </p:grpSp>
      <p:sp>
        <p:nvSpPr>
          <p:cNvPr id="1048612" name="Round Diagonal Corner Rectangle 14"/>
          <p:cNvSpPr/>
          <p:nvPr/>
        </p:nvSpPr>
        <p:spPr>
          <a:xfrm>
            <a:off x="152400" y="3746310"/>
            <a:ext cx="2514600" cy="2883090"/>
          </a:xfrm>
          <a:prstGeom prst="round2DiagRect"/>
          <a:ln w="28575"/>
        </p:spPr>
        <p:style>
          <a:lnRef idx="2">
            <a:schemeClr val="dk1"/>
          </a:lnRef>
          <a:fillRef idx="1">
            <a:schemeClr val="lt1"/>
          </a:fillRef>
          <a:effectRef idx="0">
            <a:schemeClr val="dk1"/>
          </a:effectRef>
          <a:fontRef idx="minor">
            <a:schemeClr val="dk1"/>
          </a:fontRef>
        </p:style>
        <p:txBody>
          <a:bodyPr anchor="t" rtlCol="0"/>
          <a:p>
            <a:pPr algn="ctr"/>
            <a:r>
              <a:rPr b="1" dirty="0" lang="en-US" u="sng" smtClean="0"/>
              <a:t>Descriptive</a:t>
            </a:r>
          </a:p>
          <a:p>
            <a:pPr algn="ctr"/>
            <a:endParaRPr b="1" dirty="0" lang="en-US" u="sng" smtClean="0"/>
          </a:p>
          <a:p>
            <a:pPr indent="-285750" marL="285750">
              <a:buFont typeface="Wingdings" panose="05000000000000000000" pitchFamily="2" charset="2"/>
              <a:buChar char="§"/>
            </a:pPr>
            <a:r>
              <a:rPr b="1" dirty="0" lang="en-US" smtClean="0"/>
              <a:t>Describes something, a thing or a person.</a:t>
            </a:r>
          </a:p>
          <a:p>
            <a:pPr indent="-285750" marL="285750">
              <a:buFont typeface="Wingdings" panose="05000000000000000000" pitchFamily="2" charset="2"/>
              <a:buChar char="§"/>
            </a:pPr>
            <a:r>
              <a:rPr b="1" dirty="0" lang="en-US" smtClean="0"/>
              <a:t>The main objective is to move the story ahead.</a:t>
            </a:r>
          </a:p>
          <a:p>
            <a:pPr algn="ctr"/>
            <a:endParaRPr b="1" dirty="0" lang="en-US" u="sng" smtClean="0"/>
          </a:p>
          <a:p>
            <a:pPr algn="ctr"/>
            <a:endParaRPr b="1" dirty="0" lang="en-US" u="sng"/>
          </a:p>
        </p:txBody>
      </p:sp>
      <p:sp>
        <p:nvSpPr>
          <p:cNvPr id="1048613" name="Round Diagonal Corner Rectangle 21"/>
          <p:cNvSpPr/>
          <p:nvPr/>
        </p:nvSpPr>
        <p:spPr>
          <a:xfrm>
            <a:off x="2971800" y="3822510"/>
            <a:ext cx="2581701" cy="2883090"/>
          </a:xfrm>
          <a:prstGeom prst="round2DiagRect"/>
          <a:ln w="28575"/>
        </p:spPr>
        <p:style>
          <a:lnRef idx="2">
            <a:schemeClr val="dk1"/>
          </a:lnRef>
          <a:fillRef idx="1">
            <a:schemeClr val="lt1"/>
          </a:fillRef>
          <a:effectRef idx="0">
            <a:schemeClr val="dk1"/>
          </a:effectRef>
          <a:fontRef idx="minor">
            <a:schemeClr val="dk1"/>
          </a:fontRef>
        </p:style>
        <p:txBody>
          <a:bodyPr anchor="t" rtlCol="0"/>
          <a:p>
            <a:pPr algn="ctr"/>
            <a:r>
              <a:rPr b="1" dirty="0" lang="en-US" u="sng" smtClean="0"/>
              <a:t>Narrative</a:t>
            </a:r>
          </a:p>
          <a:p>
            <a:pPr algn="ctr"/>
            <a:endParaRPr b="1" dirty="0" lang="en-US" u="sng" smtClean="0"/>
          </a:p>
          <a:p>
            <a:pPr indent="-285750" marL="285750">
              <a:buFont typeface="Wingdings" panose="05000000000000000000" pitchFamily="2" charset="2"/>
              <a:buChar char="§"/>
            </a:pPr>
            <a:r>
              <a:rPr b="1" dirty="0" lang="en-US" smtClean="0"/>
              <a:t>Tells about a series of events, has an organized, logical sequence:</a:t>
            </a:r>
          </a:p>
          <a:p>
            <a:pPr indent="-285750" marL="285750">
              <a:buFont typeface="Wingdings" panose="05000000000000000000" pitchFamily="2" charset="2"/>
              <a:buChar char="v"/>
            </a:pPr>
            <a:r>
              <a:rPr b="1" dirty="0" lang="en-US"/>
              <a:t> </a:t>
            </a:r>
            <a:r>
              <a:rPr b="1" dirty="0" lang="en-US" smtClean="0"/>
              <a:t>Beginning</a:t>
            </a:r>
          </a:p>
          <a:p>
            <a:pPr indent="-285750" marL="285750">
              <a:buFont typeface="Wingdings" panose="05000000000000000000" pitchFamily="2" charset="2"/>
              <a:buChar char="v"/>
            </a:pPr>
            <a:r>
              <a:rPr b="1" dirty="0" lang="en-US" smtClean="0"/>
              <a:t>Middle</a:t>
            </a:r>
          </a:p>
          <a:p>
            <a:pPr indent="-285750" marL="285750">
              <a:buFont typeface="Wingdings" panose="05000000000000000000" pitchFamily="2" charset="2"/>
              <a:buChar char="v"/>
            </a:pPr>
            <a:r>
              <a:rPr b="1" dirty="0" lang="en-US" smtClean="0"/>
              <a:t>End</a:t>
            </a:r>
          </a:p>
          <a:p>
            <a:pPr algn="ctr"/>
            <a:endParaRPr b="1" dirty="0" lang="en-US" u="sng" smtClean="0"/>
          </a:p>
          <a:p>
            <a:pPr algn="ctr"/>
            <a:endParaRPr b="1" dirty="0" lang="en-US" u="sng"/>
          </a:p>
        </p:txBody>
      </p:sp>
      <p:sp>
        <p:nvSpPr>
          <p:cNvPr id="1048614" name="Round Diagonal Corner Rectangle 22"/>
          <p:cNvSpPr/>
          <p:nvPr/>
        </p:nvSpPr>
        <p:spPr>
          <a:xfrm>
            <a:off x="5791200" y="3822510"/>
            <a:ext cx="3247599" cy="2883090"/>
          </a:xfrm>
          <a:prstGeom prst="round2DiagRect"/>
          <a:ln w="28575"/>
        </p:spPr>
        <p:style>
          <a:lnRef idx="2">
            <a:schemeClr val="dk1"/>
          </a:lnRef>
          <a:fillRef idx="1">
            <a:schemeClr val="lt1"/>
          </a:fillRef>
          <a:effectRef idx="0">
            <a:schemeClr val="dk1"/>
          </a:effectRef>
          <a:fontRef idx="minor">
            <a:schemeClr val="dk1"/>
          </a:fontRef>
        </p:style>
        <p:txBody>
          <a:bodyPr anchor="t" rtlCol="0"/>
          <a:p>
            <a:pPr algn="ctr"/>
            <a:r>
              <a:rPr b="1" dirty="0" lang="en-US" u="sng" smtClean="0"/>
              <a:t>Expository</a:t>
            </a:r>
          </a:p>
          <a:p>
            <a:pPr algn="ctr"/>
            <a:endParaRPr b="1" dirty="0" lang="en-US" u="sng" smtClean="0"/>
          </a:p>
          <a:p>
            <a:pPr indent="-285750" marL="285750">
              <a:buFont typeface="Wingdings" panose="05000000000000000000" pitchFamily="2" charset="2"/>
              <a:buChar char="§"/>
            </a:pPr>
            <a:r>
              <a:rPr b="1" dirty="0" lang="en-US" smtClean="0"/>
              <a:t>Explains something or provides instruction.</a:t>
            </a:r>
          </a:p>
          <a:p>
            <a:pPr indent="-285750" marL="285750">
              <a:buFont typeface="Wingdings" panose="05000000000000000000" pitchFamily="2" charset="2"/>
              <a:buChar char="§"/>
            </a:pPr>
            <a:r>
              <a:rPr b="1" dirty="0" lang="en-US" smtClean="0"/>
              <a:t>Often requires research but also possible that writer may rely on his/her own knowledge and expertise.</a:t>
            </a:r>
          </a:p>
          <a:p>
            <a:pPr algn="ctr"/>
            <a:endParaRPr b="1" dirty="0" lang="en-US" u="sng" smtClean="0"/>
          </a:p>
          <a:p>
            <a:pPr algn="ctr"/>
            <a:endParaRPr b="1" dirty="0" lang="en-US" u="sng"/>
          </a:p>
        </p:txBody>
      </p:sp>
      <p:sp>
        <p:nvSpPr>
          <p:cNvPr id="1048615" name="Round Diagonal Corner Rectangle 23"/>
          <p:cNvSpPr/>
          <p:nvPr/>
        </p:nvSpPr>
        <p:spPr>
          <a:xfrm>
            <a:off x="9296400" y="3657600"/>
            <a:ext cx="2819400" cy="3035490"/>
          </a:xfrm>
          <a:prstGeom prst="round2DiagRect"/>
          <a:ln w="28575"/>
        </p:spPr>
        <p:style>
          <a:lnRef idx="2">
            <a:schemeClr val="dk1"/>
          </a:lnRef>
          <a:fillRef idx="1">
            <a:schemeClr val="lt1"/>
          </a:fillRef>
          <a:effectRef idx="0">
            <a:schemeClr val="dk1"/>
          </a:effectRef>
          <a:fontRef idx="minor">
            <a:schemeClr val="dk1"/>
          </a:fontRef>
        </p:style>
        <p:txBody>
          <a:bodyPr anchor="t" rtlCol="0"/>
          <a:p>
            <a:pPr algn="ctr"/>
            <a:r>
              <a:rPr b="1" dirty="0" lang="en-US" u="sng" smtClean="0"/>
              <a:t>Persuasive</a:t>
            </a:r>
          </a:p>
          <a:p>
            <a:pPr algn="ctr"/>
            <a:endParaRPr b="1" dirty="0" lang="en-US" u="sng" smtClean="0"/>
          </a:p>
          <a:p>
            <a:pPr indent="-285750" marL="285750">
              <a:buFont typeface="Wingdings" panose="05000000000000000000" pitchFamily="2" charset="2"/>
              <a:buChar char="§"/>
            </a:pPr>
            <a:r>
              <a:rPr b="1" dirty="0" lang="en-US" smtClean="0"/>
              <a:t>Tries to get the reader to accept a particular point of view.</a:t>
            </a:r>
          </a:p>
          <a:p>
            <a:pPr indent="-285750" marL="285750">
              <a:buFont typeface="Wingdings" panose="05000000000000000000" pitchFamily="2" charset="2"/>
              <a:buChar char="§"/>
            </a:pPr>
            <a:r>
              <a:rPr b="1" dirty="0" lang="en-US" smtClean="0"/>
              <a:t>Useful to build an argument.</a:t>
            </a:r>
          </a:p>
          <a:p>
            <a:pPr indent="-285750" marL="285750">
              <a:buFont typeface="Wingdings" panose="05000000000000000000" pitchFamily="2" charset="2"/>
              <a:buChar char="§"/>
            </a:pPr>
            <a:r>
              <a:rPr b="1" dirty="0" lang="en-US" smtClean="0"/>
              <a:t>Necessary to have facts and research</a:t>
            </a:r>
          </a:p>
          <a:p>
            <a:pPr algn="ctr"/>
            <a:endParaRPr b="1" dirty="0" lang="en-US" u="sng" smtClean="0"/>
          </a:p>
          <a:p>
            <a:pPr algn="ctr"/>
            <a:endParaRPr b="1" dirty="0" lang="en-US" u="sng"/>
          </a:p>
        </p:txBody>
      </p:sp>
    </p:spTree>
  </p:cSld>
  <p:clrMapOvr>
    <a:masterClrMapping/>
  </p:clrMapOvr>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616" name="Oval 2"/>
          <p:cNvSpPr/>
          <p:nvPr/>
        </p:nvSpPr>
        <p:spPr>
          <a:xfrm>
            <a:off x="4964372" y="2686050"/>
            <a:ext cx="3048000" cy="1219200"/>
          </a:xfrm>
          <a:prstGeom prst="ellipse"/>
        </p:spPr>
        <p:style>
          <a:lnRef idx="2">
            <a:schemeClr val="dk1"/>
          </a:lnRef>
          <a:fillRef idx="1">
            <a:schemeClr val="lt1"/>
          </a:fillRef>
          <a:effectRef idx="0">
            <a:schemeClr val="dk1"/>
          </a:effectRef>
          <a:fontRef idx="minor">
            <a:schemeClr val="dk1"/>
          </a:fontRef>
        </p:style>
        <p:txBody>
          <a:bodyPr anchor="ctr" rtlCol="0"/>
          <a:p>
            <a:pPr algn="ctr"/>
            <a:r>
              <a:rPr dirty="0" sz="2800" lang="en-US" smtClean="0">
                <a:solidFill>
                  <a:schemeClr val="tx1"/>
                </a:solidFill>
              </a:rPr>
              <a:t>Essential Elements</a:t>
            </a:r>
            <a:endParaRPr dirty="0" sz="2800" lang="en-US">
              <a:solidFill>
                <a:schemeClr val="tx1"/>
              </a:solidFill>
            </a:endParaRPr>
          </a:p>
        </p:txBody>
      </p:sp>
      <p:sp>
        <p:nvSpPr>
          <p:cNvPr id="1048617" name="Right Arrow 3"/>
          <p:cNvSpPr/>
          <p:nvPr/>
        </p:nvSpPr>
        <p:spPr>
          <a:xfrm>
            <a:off x="4038600" y="2933700"/>
            <a:ext cx="609600" cy="361950"/>
          </a:xfrm>
          <a:prstGeom prst="rightArrow"/>
        </p:spPr>
        <p:style>
          <a:lnRef idx="2">
            <a:schemeClr val="dk1">
              <a:shade val="50000"/>
            </a:schemeClr>
          </a:lnRef>
          <a:fillRef idx="1">
            <a:schemeClr val="dk1"/>
          </a:fillRef>
          <a:effectRef idx="0">
            <a:schemeClr val="dk1"/>
          </a:effectRef>
          <a:fontRef idx="minor">
            <a:schemeClr val="lt1"/>
          </a:fontRef>
        </p:style>
        <p:txBody>
          <a:bodyPr anchor="ctr" rtlCol="0"/>
          <a:p>
            <a:pPr algn="ctr"/>
            <a:endParaRPr lang="en-US"/>
          </a:p>
        </p:txBody>
      </p:sp>
      <p:sp>
        <p:nvSpPr>
          <p:cNvPr id="1048618" name="Down Arrow 4"/>
          <p:cNvSpPr/>
          <p:nvPr/>
        </p:nvSpPr>
        <p:spPr>
          <a:xfrm>
            <a:off x="6252947" y="1941394"/>
            <a:ext cx="397492" cy="685800"/>
          </a:xfrm>
          <a:prstGeom prst="downArrow"/>
        </p:spPr>
        <p:style>
          <a:lnRef idx="2">
            <a:schemeClr val="dk1">
              <a:shade val="50000"/>
            </a:schemeClr>
          </a:lnRef>
          <a:fillRef idx="1">
            <a:schemeClr val="dk1"/>
          </a:fillRef>
          <a:effectRef idx="0">
            <a:schemeClr val="dk1"/>
          </a:effectRef>
          <a:fontRef idx="minor">
            <a:schemeClr val="lt1"/>
          </a:fontRef>
        </p:style>
        <p:txBody>
          <a:bodyPr anchor="ctr" rtlCol="0"/>
          <a:p>
            <a:pPr algn="ctr"/>
            <a:endParaRPr lang="en-US"/>
          </a:p>
        </p:txBody>
      </p:sp>
      <p:sp>
        <p:nvSpPr>
          <p:cNvPr id="1048619" name="Up Arrow 7"/>
          <p:cNvSpPr/>
          <p:nvPr/>
        </p:nvSpPr>
        <p:spPr>
          <a:xfrm>
            <a:off x="6199211" y="3989126"/>
            <a:ext cx="413982" cy="702291"/>
          </a:xfrm>
          <a:prstGeom prst="upArrow"/>
        </p:spPr>
        <p:style>
          <a:lnRef idx="2">
            <a:schemeClr val="dk1">
              <a:shade val="50000"/>
            </a:schemeClr>
          </a:lnRef>
          <a:fillRef idx="1">
            <a:schemeClr val="dk1"/>
          </a:fillRef>
          <a:effectRef idx="0">
            <a:schemeClr val="dk1"/>
          </a:effectRef>
          <a:fontRef idx="minor">
            <a:schemeClr val="lt1"/>
          </a:fontRef>
        </p:style>
        <p:txBody>
          <a:bodyPr anchor="ctr" rtlCol="0"/>
          <a:p>
            <a:pPr algn="ctr"/>
            <a:endParaRPr lang="en-US"/>
          </a:p>
        </p:txBody>
      </p:sp>
      <p:sp>
        <p:nvSpPr>
          <p:cNvPr id="1048620" name="Left Arrow 8"/>
          <p:cNvSpPr/>
          <p:nvPr/>
        </p:nvSpPr>
        <p:spPr>
          <a:xfrm>
            <a:off x="8107906" y="2876550"/>
            <a:ext cx="718782" cy="419100"/>
          </a:xfrm>
          <a:prstGeom prst="leftArrow"/>
        </p:spPr>
        <p:style>
          <a:lnRef idx="2">
            <a:schemeClr val="dk1">
              <a:shade val="50000"/>
            </a:schemeClr>
          </a:lnRef>
          <a:fillRef idx="1">
            <a:schemeClr val="dk1"/>
          </a:fillRef>
          <a:effectRef idx="0">
            <a:schemeClr val="dk1"/>
          </a:effectRef>
          <a:fontRef idx="minor">
            <a:schemeClr val="lt1"/>
          </a:fontRef>
        </p:style>
        <p:txBody>
          <a:bodyPr anchor="ctr" rtlCol="0"/>
          <a:p>
            <a:pPr algn="ctr"/>
            <a:endParaRPr lang="en-US"/>
          </a:p>
        </p:txBody>
      </p:sp>
      <p:sp>
        <p:nvSpPr>
          <p:cNvPr id="1048621" name="Rounded Rectangle 10"/>
          <p:cNvSpPr/>
          <p:nvPr/>
        </p:nvSpPr>
        <p:spPr>
          <a:xfrm>
            <a:off x="4836140" y="4840406"/>
            <a:ext cx="3231107" cy="1676400"/>
          </a:xfrm>
          <a:prstGeom prst="roundRect"/>
        </p:spPr>
        <p:style>
          <a:lnRef idx="2">
            <a:schemeClr val="dk1"/>
          </a:lnRef>
          <a:fillRef idx="1">
            <a:schemeClr val="lt1"/>
          </a:fillRef>
          <a:effectRef idx="0">
            <a:schemeClr val="dk1"/>
          </a:effectRef>
          <a:fontRef idx="minor">
            <a:schemeClr val="dk1"/>
          </a:fontRef>
        </p:style>
        <p:txBody>
          <a:bodyPr anchor="ctr" rtlCol="0"/>
          <a:p>
            <a:pPr algn="ctr"/>
            <a:r>
              <a:rPr dirty="0" sz="3200" lang="en-US" smtClean="0"/>
              <a:t>4.Completeness</a:t>
            </a:r>
            <a:endParaRPr dirty="0" sz="3200" lang="en-US"/>
          </a:p>
        </p:txBody>
      </p:sp>
      <p:sp>
        <p:nvSpPr>
          <p:cNvPr id="1048622" name="Rounded Rectangle 11"/>
          <p:cNvSpPr/>
          <p:nvPr/>
        </p:nvSpPr>
        <p:spPr>
          <a:xfrm>
            <a:off x="533400" y="2209800"/>
            <a:ext cx="3276600" cy="1752600"/>
          </a:xfrm>
          <a:prstGeom prst="roundRect"/>
        </p:spPr>
        <p:style>
          <a:lnRef idx="2">
            <a:schemeClr val="dk1"/>
          </a:lnRef>
          <a:fillRef idx="1">
            <a:schemeClr val="lt1"/>
          </a:fillRef>
          <a:effectRef idx="0">
            <a:schemeClr val="dk1"/>
          </a:effectRef>
          <a:fontRef idx="minor">
            <a:schemeClr val="dk1"/>
          </a:fontRef>
        </p:style>
        <p:txBody>
          <a:bodyPr anchor="ctr" rtlCol="0"/>
          <a:p>
            <a:pPr algn="ctr"/>
            <a:r>
              <a:rPr dirty="0" sz="3600" lang="en-US" smtClean="0"/>
              <a:t>1.unity</a:t>
            </a:r>
            <a:endParaRPr dirty="0" sz="3600" lang="en-US"/>
          </a:p>
        </p:txBody>
      </p:sp>
      <p:sp>
        <p:nvSpPr>
          <p:cNvPr id="1048623" name="Rounded Rectangle 13"/>
          <p:cNvSpPr/>
          <p:nvPr/>
        </p:nvSpPr>
        <p:spPr>
          <a:xfrm>
            <a:off x="9034818" y="2209800"/>
            <a:ext cx="3124200" cy="1582857"/>
          </a:xfrm>
          <a:prstGeom prst="roundRect"/>
        </p:spPr>
        <p:style>
          <a:lnRef idx="2">
            <a:schemeClr val="dk1"/>
          </a:lnRef>
          <a:fillRef idx="1">
            <a:schemeClr val="lt1"/>
          </a:fillRef>
          <a:effectRef idx="0">
            <a:schemeClr val="dk1"/>
          </a:effectRef>
          <a:fontRef idx="minor">
            <a:schemeClr val="dk1"/>
          </a:fontRef>
        </p:style>
        <p:txBody>
          <a:bodyPr anchor="ctr" rtlCol="0"/>
          <a:p>
            <a:pPr algn="ctr"/>
            <a:r>
              <a:rPr dirty="0" sz="3200" lang="en-US" smtClean="0"/>
              <a:t>3.Coherence</a:t>
            </a:r>
            <a:endParaRPr dirty="0" sz="3200" lang="en-US"/>
          </a:p>
        </p:txBody>
      </p:sp>
      <p:sp>
        <p:nvSpPr>
          <p:cNvPr id="1048624" name="Rounded Rectangle 15"/>
          <p:cNvSpPr/>
          <p:nvPr/>
        </p:nvSpPr>
        <p:spPr>
          <a:xfrm>
            <a:off x="4907506" y="122118"/>
            <a:ext cx="3200400" cy="1676400"/>
          </a:xfrm>
          <a:prstGeom prst="roundRect"/>
        </p:spPr>
        <p:style>
          <a:lnRef idx="2">
            <a:schemeClr val="dk1"/>
          </a:lnRef>
          <a:fillRef idx="1">
            <a:schemeClr val="lt1"/>
          </a:fillRef>
          <a:effectRef idx="0">
            <a:schemeClr val="dk1"/>
          </a:effectRef>
          <a:fontRef idx="minor">
            <a:schemeClr val="dk1"/>
          </a:fontRef>
        </p:style>
        <p:txBody>
          <a:bodyPr anchor="ctr" rtlCol="0"/>
          <a:p>
            <a:pPr algn="ctr"/>
            <a:r>
              <a:rPr dirty="0" sz="3200" lang="en-US" smtClean="0"/>
              <a:t>2.Order</a:t>
            </a:r>
            <a:endParaRPr dirty="0" sz="3200" lang="en-US"/>
          </a:p>
        </p:txBody>
      </p:sp>
    </p:spTree>
  </p:cSld>
  <p:clrMapOvr>
    <a:masterClrMapping/>
  </p:clrMapOvr>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628" name="Title 1"/>
          <p:cNvSpPr>
            <a:spLocks noGrp="1"/>
          </p:cNvSpPr>
          <p:nvPr>
            <p:ph type="title"/>
          </p:nvPr>
        </p:nvSpPr>
        <p:spPr>
          <a:xfrm>
            <a:off x="152400" y="-228600"/>
            <a:ext cx="10972800" cy="1600200"/>
          </a:xfrm>
        </p:spPr>
        <p:txBody>
          <a:bodyPr>
            <a:scene3d>
              <a:camera prst="orthographicFront"/>
              <a:lightRig dir="tl" rig="flat">
                <a:rot lat="0" lon="0" rev="6600000"/>
              </a:lightRig>
            </a:scene3d>
            <a:sp3d extrusionH="25400" contourW="8890">
              <a:bevelT w="38100" h="31750"/>
              <a:contourClr>
                <a:schemeClr val="accent2">
                  <a:shade val="75000"/>
                </a:schemeClr>
              </a:contourClr>
            </a:sp3d>
          </a:bodyPr>
          <a:p>
            <a:r>
              <a:rPr b="1" dirty="0" sz="9600" lang="en-GB">
                <a:ln w="11430"/>
                <a:solidFill>
                  <a:schemeClr val="tx1"/>
                </a:solidFill>
                <a:effectLst>
                  <a:outerShdw algn="tl" blurRad="50800" dir="5460000" dist="39000">
                    <a:srgbClr val="000000">
                      <a:alpha val="38000"/>
                    </a:srgbClr>
                  </a:outerShdw>
                </a:effectLst>
              </a:rPr>
              <a:t>Unity</a:t>
            </a:r>
            <a:endParaRPr b="1" dirty="0" sz="9600" lang="en-US">
              <a:ln w="11430"/>
              <a:solidFill>
                <a:schemeClr val="tx1"/>
              </a:solidFill>
              <a:effectLst>
                <a:outerShdw algn="tl" blurRad="50800" dir="5460000" dist="39000">
                  <a:srgbClr val="000000">
                    <a:alpha val="38000"/>
                  </a:srgbClr>
                </a:outerShdw>
              </a:effectLst>
            </a:endParaRPr>
          </a:p>
        </p:txBody>
      </p:sp>
      <p:sp>
        <p:nvSpPr>
          <p:cNvPr id="1048629" name="Content Placeholder 2"/>
          <p:cNvSpPr>
            <a:spLocks noGrp="1"/>
          </p:cNvSpPr>
          <p:nvPr>
            <p:ph idx="1"/>
          </p:nvPr>
        </p:nvSpPr>
        <p:spPr>
          <a:xfrm>
            <a:off x="609600" y="1600201"/>
            <a:ext cx="10972800" cy="4876799"/>
          </a:xfrm>
        </p:spPr>
        <p:txBody>
          <a:bodyPr>
            <a:normAutofit fontScale="95833" lnSpcReduction="20000"/>
          </a:bodyPr>
          <a:p>
            <a:r>
              <a:rPr dirty="0" lang="en-GB">
                <a:solidFill>
                  <a:schemeClr val="tx1"/>
                </a:solidFill>
              </a:rPr>
              <a:t>Unity in the paragraph begins with the topic </a:t>
            </a:r>
            <a:r>
              <a:rPr dirty="0" lang="en-GB" smtClean="0">
                <a:solidFill>
                  <a:schemeClr val="tx1"/>
                </a:solidFill>
              </a:rPr>
              <a:t>sentence.</a:t>
            </a:r>
          </a:p>
          <a:p>
            <a:pPr indent="0" marL="0">
              <a:buNone/>
            </a:pPr>
            <a:endParaRPr dirty="0" lang="en-GB">
              <a:solidFill>
                <a:schemeClr val="tx1"/>
              </a:solidFill>
            </a:endParaRPr>
          </a:p>
          <a:p>
            <a:r>
              <a:rPr dirty="0" lang="en-GB">
                <a:solidFill>
                  <a:schemeClr val="tx1"/>
                </a:solidFill>
              </a:rPr>
              <a:t>Every paragraph has one single , controlling idea which is typically the first sentence of the </a:t>
            </a:r>
            <a:r>
              <a:rPr dirty="0" lang="en-GB" smtClean="0">
                <a:solidFill>
                  <a:schemeClr val="tx1"/>
                </a:solidFill>
              </a:rPr>
              <a:t>paragraph.</a:t>
            </a:r>
          </a:p>
          <a:p>
            <a:pPr indent="0" marL="0">
              <a:buNone/>
            </a:pPr>
            <a:endParaRPr dirty="0" lang="en-GB">
              <a:solidFill>
                <a:schemeClr val="tx1"/>
              </a:solidFill>
            </a:endParaRPr>
          </a:p>
          <a:p>
            <a:r>
              <a:rPr dirty="0" lang="en-GB">
                <a:solidFill>
                  <a:schemeClr val="tx1"/>
                </a:solidFill>
              </a:rPr>
              <a:t>The paragraph is unified around the main idea with the supporting sentences providing detail and </a:t>
            </a:r>
            <a:r>
              <a:rPr dirty="0" lang="en-GB" smtClean="0">
                <a:solidFill>
                  <a:schemeClr val="tx1"/>
                </a:solidFill>
              </a:rPr>
              <a:t>discussion.</a:t>
            </a:r>
          </a:p>
          <a:p>
            <a:pPr indent="0" marL="0">
              <a:buNone/>
            </a:pPr>
            <a:endParaRPr dirty="0" lang="en-GB">
              <a:solidFill>
                <a:schemeClr val="tx1"/>
              </a:solidFill>
            </a:endParaRPr>
          </a:p>
          <a:p>
            <a:r>
              <a:rPr dirty="0" lang="en-GB">
                <a:solidFill>
                  <a:schemeClr val="tx1"/>
                </a:solidFill>
              </a:rPr>
              <a:t>In order to write a good topic sentence think about your theme and all the point you </a:t>
            </a:r>
            <a:r>
              <a:rPr dirty="0" lang="en-GB" smtClean="0">
                <a:solidFill>
                  <a:schemeClr val="tx1"/>
                </a:solidFill>
              </a:rPr>
              <a:t>want </a:t>
            </a:r>
            <a:r>
              <a:rPr dirty="0" lang="en-GB">
                <a:solidFill>
                  <a:schemeClr val="tx1"/>
                </a:solidFill>
              </a:rPr>
              <a:t>to </a:t>
            </a:r>
            <a:r>
              <a:rPr dirty="0" lang="en-GB" smtClean="0">
                <a:solidFill>
                  <a:schemeClr val="tx1"/>
                </a:solidFill>
              </a:rPr>
              <a:t>make.</a:t>
            </a:r>
          </a:p>
          <a:p>
            <a:pPr indent="0" marL="0">
              <a:buNone/>
            </a:pPr>
            <a:endParaRPr dirty="0" lang="en-GB">
              <a:solidFill>
                <a:schemeClr val="tx1"/>
              </a:solidFill>
            </a:endParaRPr>
          </a:p>
          <a:p>
            <a:r>
              <a:rPr dirty="0" lang="en-GB">
                <a:solidFill>
                  <a:schemeClr val="tx1"/>
                </a:solidFill>
              </a:rPr>
              <a:t>Decide which point drives the rest </a:t>
            </a:r>
            <a:r>
              <a:rPr dirty="0" lang="en-GB" smtClean="0">
                <a:solidFill>
                  <a:schemeClr val="tx1"/>
                </a:solidFill>
              </a:rPr>
              <a:t>and </a:t>
            </a:r>
            <a:r>
              <a:rPr dirty="0" lang="en-GB">
                <a:solidFill>
                  <a:schemeClr val="tx1"/>
                </a:solidFill>
              </a:rPr>
              <a:t>then write it as your topic. </a:t>
            </a:r>
            <a:endParaRPr dirty="0" lang="en-US">
              <a:solidFill>
                <a:schemeClr val="tx1"/>
              </a:solidFill>
            </a:endParaRPr>
          </a:p>
        </p:txBody>
      </p:sp>
    </p:spTree>
  </p:cSld>
  <p:clrMapOvr>
    <a:masterClrMapping/>
  </p:clrMapOvr>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43" name=""/>
        <p:cNvGrpSpPr/>
        <p:nvPr/>
      </p:nvGrpSpPr>
      <p:grpSpPr>
        <a:xfrm>
          <a:off x="0" y="0"/>
          <a:ext cx="0" cy="0"/>
          <a:chOff x="0" y="0"/>
          <a:chExt cx="0" cy="0"/>
        </a:xfrm>
      </p:grpSpPr>
      <p:sp>
        <p:nvSpPr>
          <p:cNvPr id="1048630" name="Title 1"/>
          <p:cNvSpPr>
            <a:spLocks noGrp="1"/>
          </p:cNvSpPr>
          <p:nvPr>
            <p:ph type="title"/>
          </p:nvPr>
        </p:nvSpPr>
        <p:spPr/>
        <p:txBody>
          <a:bodyPr>
            <a:scene3d>
              <a:camera prst="orthographicFront"/>
              <a:lightRig dir="tl" rig="glow">
                <a:rot lat="0" lon="0" rev="5400000"/>
              </a:lightRig>
            </a:scene3d>
            <a:sp3d contourW="12700">
              <a:bevelT w="25400" h="25400"/>
              <a:contourClr>
                <a:schemeClr val="accent6">
                  <a:shade val="73000"/>
                </a:schemeClr>
              </a:contourClr>
            </a:sp3d>
          </a:bodyPr>
          <a:p>
            <a:r>
              <a:rPr b="1" dirty="0" sz="9600" lang="en-GB">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algn="tl" blurRad="80000" dir="5040000" dist="40000">
                    <a:srgbClr val="000000">
                      <a:alpha val="30000"/>
                    </a:srgbClr>
                  </a:outerShdw>
                </a:effectLst>
              </a:rPr>
              <a:t>Order</a:t>
            </a:r>
            <a:endParaRPr b="1" dirty="0" sz="9600" lang="en-US">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algn="tl" blurRad="80000" dir="5040000" dist="40000">
                  <a:srgbClr val="000000">
                    <a:alpha val="30000"/>
                  </a:srgbClr>
                </a:outerShdw>
              </a:effectLst>
            </a:endParaRPr>
          </a:p>
        </p:txBody>
      </p:sp>
      <p:sp>
        <p:nvSpPr>
          <p:cNvPr id="1048631" name="Content Placeholder 2"/>
          <p:cNvSpPr>
            <a:spLocks noGrp="1"/>
          </p:cNvSpPr>
          <p:nvPr>
            <p:ph idx="1"/>
          </p:nvPr>
        </p:nvSpPr>
        <p:spPr>
          <a:xfrm>
            <a:off x="609600" y="1600201"/>
            <a:ext cx="10972800" cy="4876799"/>
          </a:xfrm>
        </p:spPr>
        <p:txBody>
          <a:bodyPr>
            <a:noAutofit/>
          </a:bodyPr>
          <a:p>
            <a:r>
              <a:rPr dirty="0" sz="3600" lang="en-GB"/>
              <a:t>Order refers to the way you organize your supporting sentences. </a:t>
            </a:r>
            <a:endParaRPr dirty="0" sz="3600" lang="en-GB" smtClean="0"/>
          </a:p>
          <a:p>
            <a:pPr indent="0" marL="0">
              <a:buNone/>
            </a:pPr>
            <a:endParaRPr dirty="0" sz="3600" lang="en-GB"/>
          </a:p>
          <a:p>
            <a:r>
              <a:rPr dirty="0" sz="3600" lang="en-GB"/>
              <a:t>A solid paragraph always has a definite </a:t>
            </a:r>
            <a:r>
              <a:rPr dirty="0" sz="3600" lang="en-GB" smtClean="0"/>
              <a:t>organisation. </a:t>
            </a:r>
          </a:p>
          <a:p>
            <a:pPr indent="0" marL="0">
              <a:buNone/>
            </a:pPr>
            <a:endParaRPr dirty="0" sz="3600" lang="en-GB"/>
          </a:p>
          <a:p>
            <a:r>
              <a:rPr dirty="0" sz="3600" lang="en-GB"/>
              <a:t>Order helps the reader grasp your meaning and avoid </a:t>
            </a:r>
            <a:r>
              <a:rPr dirty="0" sz="3600" lang="en-GB" smtClean="0"/>
              <a:t>confusion.</a:t>
            </a:r>
            <a:endParaRPr dirty="0" sz="3600" lang="en-US"/>
          </a:p>
        </p:txBody>
      </p:sp>
    </p:spTree>
  </p:cSld>
  <p:clrMapOvr>
    <a:masterClrMapping/>
  </p:clrMapOvr>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44" name=""/>
        <p:cNvGrpSpPr/>
        <p:nvPr/>
      </p:nvGrpSpPr>
      <p:grpSpPr>
        <a:xfrm>
          <a:off x="0" y="0"/>
          <a:ext cx="0" cy="0"/>
          <a:chOff x="0" y="0"/>
          <a:chExt cx="0" cy="0"/>
        </a:xfrm>
      </p:grpSpPr>
      <p:sp>
        <p:nvSpPr>
          <p:cNvPr id="1048632" name="Title 1"/>
          <p:cNvSpPr>
            <a:spLocks noGrp="1"/>
          </p:cNvSpPr>
          <p:nvPr>
            <p:ph type="title"/>
          </p:nvPr>
        </p:nvSpPr>
        <p:spPr>
          <a:xfrm>
            <a:off x="609600" y="0"/>
            <a:ext cx="10972800" cy="1600200"/>
          </a:xfrm>
        </p:spPr>
        <p:txBody>
          <a:bodyPr/>
          <a:p>
            <a:r>
              <a:rPr b="1" dirty="0" sz="9600" lang="en-GB" spc="50" smtClean="0">
                <a:ln w="13500">
                  <a:solidFill>
                    <a:schemeClr val="accent1">
                      <a:shade val="2500"/>
                      <a:alpha val="6500"/>
                    </a:schemeClr>
                  </a:solidFill>
                  <a:prstDash val="solid"/>
                </a:ln>
                <a:solidFill>
                  <a:schemeClr val="bg1">
                    <a:lumMod val="50000"/>
                    <a:alpha val="95000"/>
                  </a:schemeClr>
                </a:solidFill>
                <a:effectLst>
                  <a:innerShdw blurRad="50900" dir="13500000" dist="38500">
                    <a:srgbClr val="000000">
                      <a:alpha val="60000"/>
                    </a:srgbClr>
                  </a:innerShdw>
                </a:effectLst>
              </a:rPr>
              <a:t>Coherence</a:t>
            </a:r>
            <a:endParaRPr b="1" dirty="0" sz="9600" lang="en-US" spc="50">
              <a:ln w="13500">
                <a:solidFill>
                  <a:schemeClr val="accent1">
                    <a:shade val="2500"/>
                    <a:alpha val="6500"/>
                  </a:schemeClr>
                </a:solidFill>
                <a:prstDash val="solid"/>
              </a:ln>
              <a:solidFill>
                <a:schemeClr val="bg1">
                  <a:lumMod val="50000"/>
                  <a:alpha val="95000"/>
                </a:schemeClr>
              </a:solidFill>
              <a:effectLst>
                <a:innerShdw blurRad="50900" dir="13500000" dist="38500">
                  <a:srgbClr val="000000">
                    <a:alpha val="60000"/>
                  </a:srgbClr>
                </a:innerShdw>
              </a:effectLst>
            </a:endParaRPr>
          </a:p>
        </p:txBody>
      </p:sp>
      <p:sp>
        <p:nvSpPr>
          <p:cNvPr id="1048633" name="Content Placeholder 2"/>
          <p:cNvSpPr>
            <a:spLocks noGrp="1"/>
          </p:cNvSpPr>
          <p:nvPr>
            <p:ph idx="1"/>
          </p:nvPr>
        </p:nvSpPr>
        <p:spPr>
          <a:xfrm>
            <a:off x="533400" y="1524000"/>
            <a:ext cx="10972800" cy="5334000"/>
          </a:xfrm>
        </p:spPr>
        <p:txBody>
          <a:bodyPr>
            <a:noAutofit/>
          </a:bodyPr>
          <a:p>
            <a:r>
              <a:rPr dirty="0" sz="2500" lang="en-GB" smtClean="0">
                <a:solidFill>
                  <a:schemeClr val="tx1">
                    <a:lumMod val="95000"/>
                    <a:lumOff val="5000"/>
                  </a:schemeClr>
                </a:solidFill>
              </a:rPr>
              <a:t>A coherence in the paragraph shows that all of the sentences logically fits together. </a:t>
            </a:r>
            <a:endParaRPr dirty="0" sz="2500" lang="en-GB">
              <a:solidFill>
                <a:schemeClr val="tx1">
                  <a:lumMod val="95000"/>
                  <a:lumOff val="5000"/>
                </a:schemeClr>
              </a:solidFill>
            </a:endParaRPr>
          </a:p>
          <a:p>
            <a:r>
              <a:rPr dirty="0" sz="2500" lang="en-GB" smtClean="0">
                <a:solidFill>
                  <a:schemeClr val="tx1">
                    <a:lumMod val="95000"/>
                    <a:lumOff val="5000"/>
                  </a:schemeClr>
                </a:solidFill>
              </a:rPr>
              <a:t>Sentences within a paragraph need to connect to each other and work together as a whole.</a:t>
            </a:r>
          </a:p>
          <a:p>
            <a:r>
              <a:rPr dirty="0" sz="2500" lang="en-GB" smtClean="0">
                <a:solidFill>
                  <a:schemeClr val="tx1">
                    <a:lumMod val="95000"/>
                    <a:lumOff val="5000"/>
                  </a:schemeClr>
                </a:solidFill>
              </a:rPr>
              <a:t>One of the best ways to achieve coherency is to use transition words/ linkers/connectors, which create bridges from one sentence to next.</a:t>
            </a:r>
          </a:p>
          <a:p>
            <a:r>
              <a:rPr dirty="0" sz="2500" lang="en-GB" smtClean="0">
                <a:solidFill>
                  <a:schemeClr val="tx1">
                    <a:lumMod val="95000"/>
                    <a:lumOff val="5000"/>
                  </a:schemeClr>
                </a:solidFill>
              </a:rPr>
              <a:t>Transition words that show: </a:t>
            </a:r>
          </a:p>
          <a:p>
            <a:pPr>
              <a:buFont typeface="Wingdings" panose="05000000000000000000" pitchFamily="2" charset="2"/>
              <a:buChar char="Ø"/>
            </a:pPr>
            <a:r>
              <a:rPr dirty="0" sz="2500" lang="en-GB" u="sng" smtClean="0">
                <a:solidFill>
                  <a:schemeClr val="tx1">
                    <a:lumMod val="95000"/>
                    <a:lumOff val="5000"/>
                  </a:schemeClr>
                </a:solidFill>
              </a:rPr>
              <a:t>cause and effect</a:t>
            </a:r>
            <a:r>
              <a:rPr dirty="0" sz="2500" lang="en-GB" smtClean="0">
                <a:solidFill>
                  <a:schemeClr val="tx1">
                    <a:lumMod val="95000"/>
                    <a:lumOff val="5000"/>
                  </a:schemeClr>
                </a:solidFill>
              </a:rPr>
              <a:t> (because, hence, since)</a:t>
            </a:r>
          </a:p>
          <a:p>
            <a:pPr>
              <a:buFont typeface="Wingdings" panose="05000000000000000000" pitchFamily="2" charset="2"/>
              <a:buChar char="Ø"/>
            </a:pPr>
            <a:r>
              <a:rPr dirty="0" sz="2500" lang="en-GB" smtClean="0">
                <a:solidFill>
                  <a:schemeClr val="tx1">
                    <a:lumMod val="95000"/>
                    <a:lumOff val="5000"/>
                  </a:schemeClr>
                </a:solidFill>
              </a:rPr>
              <a:t>Difference (although, but, however)</a:t>
            </a:r>
          </a:p>
          <a:p>
            <a:pPr>
              <a:buFont typeface="Wingdings" panose="05000000000000000000" pitchFamily="2" charset="2"/>
              <a:buChar char="Ø"/>
            </a:pPr>
            <a:r>
              <a:rPr dirty="0" sz="2500" lang="en-GB" smtClean="0">
                <a:solidFill>
                  <a:schemeClr val="tx1">
                    <a:lumMod val="95000"/>
                    <a:lumOff val="5000"/>
                  </a:schemeClr>
                </a:solidFill>
              </a:rPr>
              <a:t>Place (above, around, behind)</a:t>
            </a:r>
          </a:p>
          <a:p>
            <a:pPr>
              <a:buFont typeface="Wingdings" panose="05000000000000000000" pitchFamily="2" charset="2"/>
              <a:buChar char="Ø"/>
            </a:pPr>
            <a:r>
              <a:rPr dirty="0" sz="2500" lang="en-GB" smtClean="0">
                <a:solidFill>
                  <a:schemeClr val="tx1">
                    <a:lumMod val="95000"/>
                    <a:lumOff val="5000"/>
                  </a:schemeClr>
                </a:solidFill>
              </a:rPr>
              <a:t>Importance (at first, last, least, next)</a:t>
            </a:r>
          </a:p>
          <a:p>
            <a:endParaRPr dirty="0" sz="3200" lang="en-GB" u="sng"/>
          </a:p>
          <a:p>
            <a:pPr indent="0" marL="0">
              <a:buNone/>
            </a:pPr>
            <a:endParaRPr dirty="0" sz="3200" lang="en-US" u="sng"/>
          </a:p>
        </p:txBody>
      </p:sp>
    </p:spTree>
  </p:cSld>
  <p:clrMapOvr>
    <a:masterClrMapping/>
  </p:clrMapOvr>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lastClr="000000" val="windowText"/>
      </a:dk1>
      <a:lt1>
        <a:sysClr lastClr="FFFFFF" val="window"/>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algn="tl" flip="none" sx="100000" sy="100000" tx="0" ty="0"/>
        </a:blip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Paragraph writing</dc:title>
  <dc:creator>923060432432</dc:creator>
  <cp:lastModifiedBy>PC</cp:lastModifiedBy>
  <dcterms:created xsi:type="dcterms:W3CDTF">2019-11-08T18:47:49Z</dcterms:created>
  <dcterms:modified xsi:type="dcterms:W3CDTF">2020-04-02T08:03:05Z</dcterms:modified>
</cp:coreProperties>
</file>